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  <p:sldMasterId id="2147483750" r:id="rId3"/>
  </p:sldMasterIdLst>
  <p:notesMasterIdLst>
    <p:notesMasterId r:id="rId15"/>
  </p:notesMasterIdLst>
  <p:handoutMasterIdLst>
    <p:handoutMasterId r:id="rId16"/>
  </p:handoutMasterIdLst>
  <p:sldIdLst>
    <p:sldId id="426" r:id="rId4"/>
    <p:sldId id="418" r:id="rId5"/>
    <p:sldId id="419" r:id="rId6"/>
    <p:sldId id="421" r:id="rId7"/>
    <p:sldId id="422" r:id="rId8"/>
    <p:sldId id="420" r:id="rId9"/>
    <p:sldId id="427" r:id="rId10"/>
    <p:sldId id="423" r:id="rId11"/>
    <p:sldId id="424" r:id="rId12"/>
    <p:sldId id="425" r:id="rId13"/>
    <p:sldId id="401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76" autoAdjust="0"/>
    <p:restoredTop sz="96271" autoAdjust="0"/>
  </p:normalViewPr>
  <p:slideViewPr>
    <p:cSldViewPr snapToGrid="0" snapToObjects="1">
      <p:cViewPr varScale="1">
        <p:scale>
          <a:sx n="105" d="100"/>
          <a:sy n="105" d="100"/>
        </p:scale>
        <p:origin x="14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040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1861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719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06764-F429-4C44-ADEB-B5A320935278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88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3ACA8-12DB-8B44-97BF-01F943EC24A2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884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16F98-2860-C14A-AF64-9DD6EA1C6F2B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17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5D7F-7ADA-2E40-9DD6-22F5B14DE3EC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dirty="0" smtClean="0"/>
              <a:t>BEGINNER PROGRAMMING LESSON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8070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4012-E28D-9A48-BCC4-57A934C9C6E8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2951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60F1-77FD-D44D-9E5E-E014199770CF}" type="datetime1">
              <a:rPr lang="en-US" smtClean="0"/>
              <a:t>10/10/2016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6518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885EC-A4C8-CF40-A44C-EFD9D1FFC1BF}" type="datetime1">
              <a:rPr lang="en-US" smtClean="0"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520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E5C94-0AE4-EC4D-849C-F3F15553512B}" type="datetime1">
              <a:rPr lang="en-US" smtClean="0"/>
              <a:t>10/10/2016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3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0C574-2A10-7440-97F3-F98AF176B58D}" type="datetime1">
              <a:rPr lang="en-US" smtClean="0"/>
              <a:t>10/10/2016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805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7429F-C207-3E4C-AB22-F6754E74C9A1}" type="datetime1">
              <a:rPr lang="en-US" smtClean="0"/>
              <a:t>10/10/2016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5990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D5C9-295A-EA42-A1AB-104FF1EA1A60}" type="datetime1">
              <a:rPr lang="en-US" smtClean="0"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667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E9FFC-D20E-A049-80CF-66E6155070CC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244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0C1D-DE7E-8942-81F9-ADF982A10F6E}" type="datetime1">
              <a:rPr lang="en-US" smtClean="0"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793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0E993-A3B8-484D-A991-3B7C5ADDE57B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2471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D3BC-874D-914C-81FD-345F9972F84E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3407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05DF-00F5-CE4B-8212-158B8730C78D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0705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16061-0097-DB4A-BADE-ABFE5479D517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0680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86CD6-6D6F-9941-BF37-95C55A54112E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7899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C7E93-6B14-104A-80C2-8CA3B25F04C6}" type="datetime1">
              <a:rPr lang="en-US" smtClean="0"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439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870F6-61A5-7548-80A6-6DE4C4A42405}" type="datetime1">
              <a:rPr lang="en-US" smtClean="0"/>
              <a:t>10/10/2016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6823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C6D47-FCDB-CF4E-8600-40B9B6E1AFD9}" type="datetime1">
              <a:rPr lang="en-US" smtClean="0"/>
              <a:t>10/10/2016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494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32A7-6911-3C47-9447-69E71075A29A}" type="datetime1">
              <a:rPr lang="en-US" smtClean="0"/>
              <a:t>10/10/2016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642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DEA82-4C6F-C54E-9349-1248281657E0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5901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395E-AFA3-B24B-9321-99D4ECCE0398}" type="datetime1">
              <a:rPr lang="en-US" smtClean="0"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226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0D2C9-5D41-E84B-A11A-6C09FA941CDA}" type="datetime1">
              <a:rPr lang="en-US" smtClean="0"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02574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70C3D-50D9-3C40-A1B5-4620EFB563FC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4653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4F105-88F3-A848-A5B1-045E736560B5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558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E1AD-E6D3-064E-A039-152874CF8A53}" type="datetime1">
              <a:rPr lang="en-US" smtClean="0"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80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FE2BB-52AC-034D-9826-2542204A9B05}" type="datetime1">
              <a:rPr lang="en-US" smtClean="0"/>
              <a:t>10/10/2016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148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C9C6-1209-EB4E-A016-113DABB47F9F}" type="datetime1">
              <a:rPr lang="en-US" smtClean="0"/>
              <a:t>10/10/2016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39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59216-2276-7E45-854D-253E78414883}" type="datetime1">
              <a:rPr lang="en-US" smtClean="0"/>
              <a:t>10/10/2016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07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58525-F76A-BF45-A828-F93739153269}" type="datetime1">
              <a:rPr lang="en-US" smtClean="0"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0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9E451-AE2E-7741-AD76-2DB529CFFC3A}" type="datetime1">
              <a:rPr lang="en-US" smtClean="0"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7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31BFD-E9D8-F54D-B5D5-5ACD5AC0655E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3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9AD50491-3720-C449-B098-8B506817FCDE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Copyright © EV3Lessons.com 2016 (Last edit: 9/11/2016)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0293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178B2-B4C5-964D-927E-48C3D45B987D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823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hyperlink" Target="http://creativecommons.org/licenses/by-nc-sa/4.0/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132517" y="3491232"/>
            <a:ext cx="6858000" cy="914400"/>
          </a:xfrm>
        </p:spPr>
        <p:txBody>
          <a:bodyPr>
            <a:normAutofit/>
          </a:bodyPr>
          <a:lstStyle/>
          <a:p>
            <a:r>
              <a:rPr lang="el-GR" sz="2400" dirty="0" smtClean="0"/>
              <a:t>Προσαρμοσμένες Εικόνες και Ήχοι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2600" dirty="0"/>
              <a:t>M</a:t>
            </a:r>
            <a:r>
              <a:rPr lang="el-GR" sz="2600" dirty="0" err="1"/>
              <a:t>αθηματα</a:t>
            </a:r>
            <a:r>
              <a:rPr lang="el-GR" sz="2600" dirty="0"/>
              <a:t> </a:t>
            </a:r>
            <a:r>
              <a:rPr lang="el-GR" sz="2600" dirty="0" err="1"/>
              <a:t>προγραμματισμου</a:t>
            </a:r>
            <a:r>
              <a:rPr lang="el-GR" sz="2600" dirty="0"/>
              <a:t> </a:t>
            </a:r>
            <a:r>
              <a:rPr lang="el-GR" sz="2600" dirty="0" err="1"/>
              <a:t>αρχαριων</a:t>
            </a:r>
            <a:endParaRPr lang="en-US" sz="2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2675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86200" y="2929201"/>
            <a:ext cx="4800600" cy="32639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CUSTOM SOUNDS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518212" cy="4373563"/>
          </a:xfrm>
        </p:spPr>
        <p:txBody>
          <a:bodyPr/>
          <a:lstStyle/>
          <a:p>
            <a:r>
              <a:rPr lang="el-GR" dirty="0" smtClean="0"/>
              <a:t>Βήμα </a:t>
            </a:r>
            <a:r>
              <a:rPr lang="en-US" dirty="0" smtClean="0"/>
              <a:t>5: </a:t>
            </a:r>
            <a:r>
              <a:rPr lang="el-GR" dirty="0" smtClean="0"/>
              <a:t>Αποθήκευσε το αρχείο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l-GR" dirty="0" smtClean="0"/>
              <a:t>Βήμα </a:t>
            </a:r>
            <a:r>
              <a:rPr lang="en-US" dirty="0" smtClean="0"/>
              <a:t>6: </a:t>
            </a:r>
            <a:r>
              <a:rPr lang="el-GR" dirty="0" smtClean="0"/>
              <a:t>Ο ήχος θα εμφανιστεί στο </a:t>
            </a:r>
            <a:r>
              <a:rPr lang="en-US" dirty="0" smtClean="0"/>
              <a:t>Sound block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10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58249" y="1383712"/>
            <a:ext cx="3699133" cy="887037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5876365" y="3724835"/>
            <a:ext cx="2702859" cy="25549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51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l-GR" dirty="0" err="1" smtClean="0"/>
              <a:t>συντελεστεσ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2624"/>
            <a:ext cx="8245474" cy="4595265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l-GR" sz="1800" dirty="0"/>
              <a:t>Αυτό το μάθημα δημιουργήθηκε από τους</a:t>
            </a:r>
            <a:r>
              <a:rPr lang="en-US" sz="1800" dirty="0"/>
              <a:t> Sanjay </a:t>
            </a:r>
            <a:r>
              <a:rPr lang="en-US" sz="1800" dirty="0" err="1"/>
              <a:t>Seshan</a:t>
            </a:r>
            <a:r>
              <a:rPr lang="en-US" sz="1800" dirty="0"/>
              <a:t> and Arvind</a:t>
            </a:r>
            <a:r>
              <a:rPr lang="el-GR" sz="1800" dirty="0"/>
              <a:t> και μεταφράστηκε στα </a:t>
            </a:r>
            <a:r>
              <a:rPr lang="el-GR" sz="1800" dirty="0">
                <a:solidFill>
                  <a:srgbClr val="0070C0"/>
                </a:solidFill>
              </a:rPr>
              <a:t>Ελληνικά</a:t>
            </a:r>
            <a:r>
              <a:rPr lang="el-GR" sz="1800" dirty="0"/>
              <a:t> από τον </a:t>
            </a:r>
            <a:r>
              <a:rPr lang="el-GR" sz="1800" dirty="0">
                <a:solidFill>
                  <a:srgbClr val="0070C0"/>
                </a:solidFill>
              </a:rPr>
              <a:t>Σαμαρά Νικόλα </a:t>
            </a:r>
            <a:endParaRPr lang="en-US" sz="1800" dirty="0">
              <a:solidFill>
                <a:srgbClr val="0070C0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l-GR" sz="1800" dirty="0"/>
              <a:t>Περισσότερα μαθήματα είναι διαθέσιμα στο</a:t>
            </a:r>
            <a:r>
              <a:rPr lang="en-US" sz="1800" dirty="0"/>
              <a:t> www.ev3lessons.com</a:t>
            </a:r>
            <a:r>
              <a:rPr lang="en-US" sz="1800" b="0" dirty="0"/>
              <a:t/>
            </a:r>
            <a:br>
              <a:rPr lang="en-US" sz="1800" b="0" dirty="0"/>
            </a:b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11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361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err="1" smtClean="0"/>
              <a:t>Στοχοι</a:t>
            </a:r>
            <a:r>
              <a:rPr lang="el-GR" dirty="0" smtClean="0"/>
              <a:t> του </a:t>
            </a:r>
            <a:r>
              <a:rPr lang="el-GR" dirty="0" err="1" smtClean="0"/>
              <a:t>μαθηματοσ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l-GR" dirty="0" smtClean="0"/>
              <a:t>Να μάθεις πώς να χρησιμοποιείς τα </a:t>
            </a:r>
            <a:r>
              <a:rPr lang="en-US" dirty="0" smtClean="0"/>
              <a:t>Display Block </a:t>
            </a:r>
            <a:r>
              <a:rPr lang="el-GR" dirty="0" smtClean="0"/>
              <a:t>και </a:t>
            </a:r>
            <a:r>
              <a:rPr lang="en-US" dirty="0" smtClean="0"/>
              <a:t>Sound Block </a:t>
            </a:r>
            <a:r>
              <a:rPr lang="el-GR" dirty="0" smtClean="0"/>
              <a:t>για να προσθέσεις τα δικά σου προσαρμοσμένα αρχεία εικόνας και ήχου στο τούβλο </a:t>
            </a:r>
            <a:r>
              <a:rPr lang="en-US" dirty="0" smtClean="0"/>
              <a:t>EV3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516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err="1" smtClean="0"/>
              <a:t>Προσθηκη</a:t>
            </a:r>
            <a:r>
              <a:rPr lang="el-GR" dirty="0" smtClean="0"/>
              <a:t> </a:t>
            </a:r>
            <a:r>
              <a:rPr lang="el-GR" dirty="0" err="1" smtClean="0"/>
              <a:t>προσαρμοσμενων</a:t>
            </a:r>
            <a:r>
              <a:rPr lang="el-GR" dirty="0" smtClean="0"/>
              <a:t> </a:t>
            </a:r>
            <a:r>
              <a:rPr lang="el-GR" dirty="0" err="1" smtClean="0"/>
              <a:t>εικονων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5399"/>
            <a:ext cx="4746812" cy="4641167"/>
          </a:xfrm>
        </p:spPr>
        <p:txBody>
          <a:bodyPr>
            <a:noAutofit/>
          </a:bodyPr>
          <a:lstStyle/>
          <a:p>
            <a:r>
              <a:rPr lang="el-GR" dirty="0" smtClean="0"/>
              <a:t>Βήμα </a:t>
            </a:r>
            <a:r>
              <a:rPr lang="en-US" dirty="0" smtClean="0"/>
              <a:t>1: </a:t>
            </a:r>
            <a:r>
              <a:rPr lang="el-GR" dirty="0" smtClean="0"/>
              <a:t>Επέλεξε </a:t>
            </a:r>
            <a:r>
              <a:rPr lang="en-US" dirty="0" smtClean="0"/>
              <a:t>tools </a:t>
            </a:r>
            <a:r>
              <a:rPr lang="el-GR" dirty="0" smtClean="0"/>
              <a:t>και έπειτα το </a:t>
            </a:r>
            <a:r>
              <a:rPr lang="en-US" dirty="0" smtClean="0"/>
              <a:t>Image Editor </a:t>
            </a:r>
            <a:r>
              <a:rPr lang="el-GR" dirty="0" smtClean="0"/>
              <a:t>από το μενού του</a:t>
            </a:r>
            <a:r>
              <a:rPr lang="en-US" dirty="0" smtClean="0"/>
              <a:t> EV3 </a:t>
            </a:r>
            <a:r>
              <a:rPr lang="en-US" dirty="0"/>
              <a:t> </a:t>
            </a:r>
            <a:endParaRPr lang="en-US" dirty="0" smtClean="0"/>
          </a:p>
          <a:p>
            <a:r>
              <a:rPr lang="el-GR" b="0" dirty="0" smtClean="0"/>
              <a:t>Σημείωση:</a:t>
            </a:r>
            <a:br>
              <a:rPr lang="el-GR" b="0" dirty="0" smtClean="0"/>
            </a:br>
            <a:r>
              <a:rPr lang="el-GR" b="0" dirty="0" smtClean="0"/>
              <a:t>Ο</a:t>
            </a:r>
            <a:r>
              <a:rPr lang="en-US" b="0" dirty="0" smtClean="0"/>
              <a:t> </a:t>
            </a:r>
            <a:r>
              <a:rPr lang="en-US" b="0" dirty="0"/>
              <a:t>Image Editor </a:t>
            </a:r>
            <a:r>
              <a:rPr lang="el-GR" b="0" dirty="0" smtClean="0"/>
              <a:t>μπορεί να ανοίξει</a:t>
            </a:r>
            <a:r>
              <a:rPr lang="en-US" b="0" dirty="0" smtClean="0"/>
              <a:t> </a:t>
            </a:r>
            <a:r>
              <a:rPr lang="el-GR" b="0" dirty="0" smtClean="0"/>
              <a:t>αρχεία με κατάληξη </a:t>
            </a:r>
            <a:r>
              <a:rPr lang="en-US" b="0" dirty="0" smtClean="0"/>
              <a:t>.</a:t>
            </a:r>
            <a:r>
              <a:rPr lang="en-US" b="0" dirty="0" err="1" smtClean="0"/>
              <a:t>rgf</a:t>
            </a:r>
            <a:r>
              <a:rPr lang="en-US" b="0" dirty="0"/>
              <a:t>, .jpg, .</a:t>
            </a:r>
            <a:r>
              <a:rPr lang="en-US" b="0" dirty="0" err="1"/>
              <a:t>png</a:t>
            </a:r>
            <a:r>
              <a:rPr lang="en-US" b="0" dirty="0"/>
              <a:t>, </a:t>
            </a:r>
            <a:r>
              <a:rPr lang="el-GR" b="0" dirty="0" smtClean="0"/>
              <a:t>και</a:t>
            </a:r>
            <a:r>
              <a:rPr lang="en-US" b="0" dirty="0" smtClean="0"/>
              <a:t> </a:t>
            </a:r>
            <a:r>
              <a:rPr lang="en-US" b="0" dirty="0"/>
              <a:t>.</a:t>
            </a:r>
            <a:r>
              <a:rPr lang="en-US" b="0" dirty="0" smtClean="0"/>
              <a:t>bmp. </a:t>
            </a:r>
            <a:r>
              <a:rPr lang="el-GR" b="0" dirty="0" smtClean="0"/>
              <a:t>Οι έγχρωμες εικόνες μετατρέπονται αυτόματα σε μονόχρωμες</a:t>
            </a:r>
            <a:r>
              <a:rPr lang="en-US" b="0" dirty="0" smtClean="0"/>
              <a:t>. </a:t>
            </a:r>
            <a:r>
              <a:rPr lang="el-GR" b="0" dirty="0" smtClean="0"/>
              <a:t>Τα αρχεία με επέκταση </a:t>
            </a:r>
            <a:r>
              <a:rPr lang="en-US" b="0" dirty="0" smtClean="0"/>
              <a:t>.</a:t>
            </a:r>
            <a:r>
              <a:rPr lang="en-US" b="0" dirty="0" err="1" smtClean="0"/>
              <a:t>rgf</a:t>
            </a:r>
            <a:r>
              <a:rPr lang="en-US" b="0" dirty="0" smtClean="0"/>
              <a:t> </a:t>
            </a:r>
            <a:r>
              <a:rPr lang="el-GR" b="0" dirty="0" smtClean="0"/>
              <a:t> είναι αυτά που χρησιμοποιεί η </a:t>
            </a:r>
            <a:r>
              <a:rPr lang="en-US" b="0" dirty="0" smtClean="0"/>
              <a:t>LEGO.</a:t>
            </a:r>
          </a:p>
          <a:p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l-GR" dirty="0" smtClean="0"/>
              <a:t>Βήμα </a:t>
            </a:r>
            <a:r>
              <a:rPr lang="en-US" dirty="0" smtClean="0"/>
              <a:t>2: </a:t>
            </a:r>
            <a:r>
              <a:rPr lang="el-GR" dirty="0" smtClean="0"/>
              <a:t>Άνοιξε την εικόνα σου</a:t>
            </a:r>
            <a:endParaRPr lang="en-US" dirty="0" smtClean="0"/>
          </a:p>
          <a:p>
            <a:endParaRPr lang="en-US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7271" y="1295399"/>
            <a:ext cx="3412143" cy="168237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7271" y="4173829"/>
            <a:ext cx="3240741" cy="1907089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5204011" y="4223136"/>
            <a:ext cx="255495" cy="241391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58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Προσθηκη</a:t>
            </a:r>
            <a:r>
              <a:rPr lang="el-GR" dirty="0"/>
              <a:t> </a:t>
            </a:r>
            <a:r>
              <a:rPr lang="el-GR" dirty="0" err="1"/>
              <a:t>προσαρμοσμενων</a:t>
            </a:r>
            <a:r>
              <a:rPr lang="el-GR" dirty="0"/>
              <a:t> </a:t>
            </a:r>
            <a:r>
              <a:rPr lang="el-GR" dirty="0" err="1"/>
              <a:t>εικονων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706471" cy="4373563"/>
          </a:xfrm>
        </p:spPr>
        <p:txBody>
          <a:bodyPr/>
          <a:lstStyle/>
          <a:p>
            <a:r>
              <a:rPr lang="el-GR" dirty="0" smtClean="0"/>
              <a:t>Βήμα </a:t>
            </a:r>
            <a:r>
              <a:rPr lang="en-US" dirty="0" smtClean="0"/>
              <a:t>3</a:t>
            </a:r>
            <a:r>
              <a:rPr lang="en-US" dirty="0"/>
              <a:t>: </a:t>
            </a:r>
            <a:r>
              <a:rPr lang="el-GR" dirty="0" smtClean="0"/>
              <a:t>Τροποποίησε το μέγεθος της εικόνας χρησιμοποιώντας τα κουμπιά και άλλαξε την θέση της επιλέγοντας την και μετακινώντας ολόκληρη την εικόνα τριγύρω. </a:t>
            </a:r>
            <a:endParaRPr lang="en-US" dirty="0"/>
          </a:p>
          <a:p>
            <a:endParaRPr lang="en-US" dirty="0"/>
          </a:p>
          <a:p>
            <a:r>
              <a:rPr lang="el-GR" dirty="0" smtClean="0"/>
              <a:t>Βήμα 4</a:t>
            </a:r>
            <a:r>
              <a:rPr lang="en-US" dirty="0" smtClean="0"/>
              <a:t>:  </a:t>
            </a:r>
            <a:r>
              <a:rPr lang="el-GR" dirty="0" smtClean="0"/>
              <a:t>Ρύθμισε την αντίθεση (</a:t>
            </a:r>
            <a:r>
              <a:rPr lang="en-US" dirty="0" smtClean="0"/>
              <a:t>contrast</a:t>
            </a:r>
            <a:r>
              <a:rPr lang="el-GR" dirty="0" smtClean="0"/>
              <a:t>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43159" y="1752600"/>
            <a:ext cx="3359515" cy="1991659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5425888" y="2110580"/>
            <a:ext cx="221878" cy="28299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39198" y="3908767"/>
            <a:ext cx="3431813" cy="200793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7137" y="4114799"/>
            <a:ext cx="277502" cy="874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040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Προσθηκη</a:t>
            </a:r>
            <a:r>
              <a:rPr lang="el-GR" dirty="0"/>
              <a:t> </a:t>
            </a:r>
            <a:r>
              <a:rPr lang="el-GR" dirty="0" err="1"/>
              <a:t>προσαρμοσμενων</a:t>
            </a:r>
            <a:r>
              <a:rPr lang="el-GR" dirty="0"/>
              <a:t> </a:t>
            </a:r>
            <a:r>
              <a:rPr lang="el-GR" dirty="0" err="1"/>
              <a:t>εικονων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666129" cy="4373563"/>
          </a:xfrm>
        </p:spPr>
        <p:txBody>
          <a:bodyPr/>
          <a:lstStyle/>
          <a:p>
            <a:r>
              <a:rPr lang="el-GR" dirty="0" smtClean="0"/>
              <a:t>Βήμα </a:t>
            </a:r>
            <a:r>
              <a:rPr lang="en-US" dirty="0" smtClean="0"/>
              <a:t>5</a:t>
            </a:r>
            <a:r>
              <a:rPr lang="en-US" dirty="0"/>
              <a:t>: </a:t>
            </a:r>
            <a:r>
              <a:rPr lang="el-GR" dirty="0" smtClean="0"/>
              <a:t>Επεξεργάσου την εικόνα, χρησιμοποιώντας την εργαλειοθήκη που βρίσκετε στα αριστερά της οθόνης επεξεργασίας. 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r>
              <a:rPr lang="el-GR" dirty="0" smtClean="0"/>
              <a:t>Βήμα </a:t>
            </a:r>
            <a:r>
              <a:rPr lang="en-US" dirty="0" smtClean="0"/>
              <a:t>6</a:t>
            </a:r>
            <a:r>
              <a:rPr lang="en-US" dirty="0"/>
              <a:t>: </a:t>
            </a:r>
            <a:r>
              <a:rPr lang="el-GR" dirty="0" smtClean="0"/>
              <a:t>Αποθήκευσε την εικόνα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23329" y="1757400"/>
            <a:ext cx="3711957" cy="219411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3329" y="1980396"/>
            <a:ext cx="255495" cy="147549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23329" y="4224124"/>
            <a:ext cx="2745627" cy="75585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93224" y="5057521"/>
            <a:ext cx="2409450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547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Προσθηκη</a:t>
            </a:r>
            <a:r>
              <a:rPr lang="el-GR" dirty="0"/>
              <a:t> </a:t>
            </a:r>
            <a:r>
              <a:rPr lang="el-GR" dirty="0" err="1"/>
              <a:t>προσαρμοσμενων</a:t>
            </a:r>
            <a:r>
              <a:rPr lang="el-GR" dirty="0"/>
              <a:t> </a:t>
            </a:r>
            <a:r>
              <a:rPr lang="el-GR" dirty="0" err="1"/>
              <a:t>εικονων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837697" cy="4373563"/>
          </a:xfrm>
        </p:spPr>
        <p:txBody>
          <a:bodyPr/>
          <a:lstStyle/>
          <a:p>
            <a:r>
              <a:rPr lang="el-GR" dirty="0" smtClean="0"/>
              <a:t>Βήμα </a:t>
            </a:r>
            <a:r>
              <a:rPr lang="en-US" dirty="0" smtClean="0"/>
              <a:t>7</a:t>
            </a:r>
            <a:r>
              <a:rPr lang="en-US" dirty="0"/>
              <a:t>: </a:t>
            </a:r>
            <a:r>
              <a:rPr lang="el-GR" dirty="0" smtClean="0"/>
              <a:t>Η εικόνα τώρα είναι έτοιμη προς χρήση από το </a:t>
            </a:r>
            <a:r>
              <a:rPr lang="en-US" dirty="0" smtClean="0"/>
              <a:t>Display </a:t>
            </a:r>
            <a:r>
              <a:rPr lang="en-US" dirty="0"/>
              <a:t>block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0188" y="1717202"/>
            <a:ext cx="2917195" cy="458278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0271" y="2901518"/>
            <a:ext cx="760506" cy="23164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677" y="2595814"/>
            <a:ext cx="3556000" cy="314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854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40741" y="1465573"/>
            <a:ext cx="5550062" cy="48323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Διαμοισασμοσ</a:t>
            </a:r>
            <a:r>
              <a:rPr lang="el-GR" dirty="0" smtClean="0"/>
              <a:t> του </a:t>
            </a:r>
            <a:r>
              <a:rPr lang="el-GR" dirty="0" err="1" smtClean="0"/>
              <a:t>αρχειου</a:t>
            </a:r>
            <a:r>
              <a:rPr lang="en-US" dirty="0" smtClean="0"/>
              <a:t> RGF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142" y="1326356"/>
            <a:ext cx="3073940" cy="4799807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buFont typeface="Arial" charset="0"/>
              <a:buChar char="•"/>
            </a:pPr>
            <a:r>
              <a:rPr lang="el-GR" dirty="0" smtClean="0"/>
              <a:t>Πάτησε στο κουμπί «γαλλικό κλειδί»</a:t>
            </a:r>
            <a:r>
              <a:rPr lang="en-US" dirty="0" smtClean="0"/>
              <a:t> </a:t>
            </a:r>
            <a:r>
              <a:rPr lang="el-GR" dirty="0" smtClean="0"/>
              <a:t>στο </a:t>
            </a:r>
            <a:r>
              <a:rPr lang="el-GR" dirty="0" err="1" smtClean="0"/>
              <a:t>πρόζεκτ</a:t>
            </a:r>
            <a:r>
              <a:rPr lang="el-GR" dirty="0" smtClean="0"/>
              <a:t> σου</a:t>
            </a:r>
            <a:endParaRPr lang="en-US" dirty="0" smtClean="0"/>
          </a:p>
          <a:p>
            <a:pPr marL="342900" indent="-342900">
              <a:buFont typeface="Arial" charset="0"/>
              <a:buChar char="•"/>
            </a:pPr>
            <a:r>
              <a:rPr lang="el-GR" dirty="0" smtClean="0"/>
              <a:t>Διάλεξε την καρτέλα </a:t>
            </a:r>
            <a:r>
              <a:rPr lang="en-US" dirty="0" smtClean="0"/>
              <a:t>Images</a:t>
            </a:r>
          </a:p>
          <a:p>
            <a:pPr marL="342900" indent="-342900">
              <a:buFont typeface="Arial" charset="0"/>
              <a:buChar char="•"/>
            </a:pPr>
            <a:r>
              <a:rPr lang="el-GR" dirty="0" smtClean="0"/>
              <a:t>Πάτησε πάνω στο αρχείο </a:t>
            </a:r>
            <a:r>
              <a:rPr lang="en-US" dirty="0" smtClean="0"/>
              <a:t>.</a:t>
            </a:r>
            <a:r>
              <a:rPr lang="en-US" dirty="0" err="1" smtClean="0"/>
              <a:t>rgf</a:t>
            </a:r>
            <a:endParaRPr lang="en-US" dirty="0" smtClean="0"/>
          </a:p>
          <a:p>
            <a:pPr marL="342900" indent="-342900">
              <a:buFont typeface="Arial" charset="0"/>
              <a:buChar char="•"/>
            </a:pPr>
            <a:r>
              <a:rPr lang="el-GR" dirty="0" smtClean="0"/>
              <a:t>Έπειτα πάτησε το κουμπί </a:t>
            </a:r>
            <a:r>
              <a:rPr lang="en-US" dirty="0" smtClean="0"/>
              <a:t>Export </a:t>
            </a:r>
            <a:r>
              <a:rPr lang="el-GR" dirty="0" smtClean="0"/>
              <a:t>και αποθήκευσε το αρχείο</a:t>
            </a:r>
            <a:endParaRPr lang="en-US" dirty="0" smtClean="0"/>
          </a:p>
          <a:p>
            <a:pPr marL="342900" indent="-342900">
              <a:buFont typeface="Arial" charset="0"/>
              <a:buChar char="•"/>
            </a:pPr>
            <a:r>
              <a:rPr lang="el-GR" dirty="0" smtClean="0"/>
              <a:t>Μπορείς τώρα να στείλεις αυτό το αρχείο εικόνας σε οποιονδήποτε επιθυμείς.</a:t>
            </a:r>
            <a:endParaRPr lang="en-US" dirty="0" smtClean="0"/>
          </a:p>
          <a:p>
            <a:pPr marL="342900" indent="-342900">
              <a:buFont typeface="Arial" charset="0"/>
              <a:buChar char="•"/>
            </a:pPr>
            <a:r>
              <a:rPr lang="el-GR" dirty="0" smtClean="0"/>
              <a:t>Αν θες να προσθέσεις στο </a:t>
            </a:r>
            <a:r>
              <a:rPr lang="el-GR" dirty="0" err="1" smtClean="0"/>
              <a:t>πρόζεκτ</a:t>
            </a:r>
            <a:r>
              <a:rPr lang="el-GR" dirty="0" smtClean="0"/>
              <a:t> σου ένα αρχείο </a:t>
            </a:r>
            <a:r>
              <a:rPr lang="en-US" dirty="0" smtClean="0"/>
              <a:t> .</a:t>
            </a:r>
            <a:r>
              <a:rPr lang="en-US" dirty="0" err="1" smtClean="0"/>
              <a:t>rgf</a:t>
            </a:r>
            <a:r>
              <a:rPr lang="el-GR" dirty="0" smtClean="0"/>
              <a:t> σταλμένο σε σένα από άλλους απλά επέλεξε </a:t>
            </a:r>
            <a:r>
              <a:rPr lang="en-US" dirty="0" smtClean="0"/>
              <a:t> Import</a:t>
            </a:r>
            <a:r>
              <a:rPr lang="el-GR" dirty="0" smtClean="0"/>
              <a:t> και το αρχείο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294529" y="1691826"/>
            <a:ext cx="242047" cy="374015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4092385" y="3901622"/>
            <a:ext cx="869580" cy="374015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3343835" y="4282621"/>
            <a:ext cx="1039905" cy="319387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446060" y="5890809"/>
            <a:ext cx="739588" cy="345482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037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Προσθηκη</a:t>
            </a:r>
            <a:r>
              <a:rPr lang="el-GR" dirty="0"/>
              <a:t> </a:t>
            </a:r>
            <a:r>
              <a:rPr lang="el-GR" dirty="0" err="1"/>
              <a:t>προσαρμοσμενων</a:t>
            </a:r>
            <a:r>
              <a:rPr lang="el-GR" dirty="0"/>
              <a:t> </a:t>
            </a:r>
            <a:r>
              <a:rPr lang="el-GR" dirty="0" err="1" smtClean="0"/>
              <a:t>ηχων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518212" cy="4373563"/>
          </a:xfrm>
        </p:spPr>
        <p:txBody>
          <a:bodyPr/>
          <a:lstStyle/>
          <a:p>
            <a:r>
              <a:rPr lang="el-GR" dirty="0" smtClean="0"/>
              <a:t>Βήμα </a:t>
            </a:r>
            <a:r>
              <a:rPr lang="en-US" dirty="0" smtClean="0"/>
              <a:t>1: </a:t>
            </a:r>
            <a:r>
              <a:rPr lang="el-GR" dirty="0" smtClean="0"/>
              <a:t>Επέλεξε </a:t>
            </a:r>
            <a:r>
              <a:rPr lang="en-US" dirty="0" smtClean="0"/>
              <a:t>tools </a:t>
            </a:r>
            <a:r>
              <a:rPr lang="el-GR" dirty="0" smtClean="0"/>
              <a:t>και έπειτα </a:t>
            </a:r>
            <a:r>
              <a:rPr lang="en-US" dirty="0" smtClean="0"/>
              <a:t> Sound Editor </a:t>
            </a:r>
            <a:r>
              <a:rPr lang="el-GR" dirty="0" smtClean="0"/>
              <a:t>από το μενού του </a:t>
            </a:r>
            <a:r>
              <a:rPr lang="en-US" dirty="0" smtClean="0"/>
              <a:t>EV3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l-GR" dirty="0" smtClean="0"/>
              <a:t>Βήμα </a:t>
            </a:r>
            <a:r>
              <a:rPr lang="en-US" dirty="0" smtClean="0"/>
              <a:t>2: </a:t>
            </a:r>
            <a:r>
              <a:rPr lang="el-GR" dirty="0" smtClean="0"/>
              <a:t>Πάτησε στο κουμπί </a:t>
            </a:r>
            <a:r>
              <a:rPr lang="en-US" dirty="0" smtClean="0"/>
              <a:t>Open </a:t>
            </a:r>
            <a:r>
              <a:rPr lang="el-GR" dirty="0" smtClean="0"/>
              <a:t>και επέλεξε το αρχείο ήχου ή ηχογράφησε το δικό σου πατώντας στο κόκκινο κουμπί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8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62894" y="1752600"/>
            <a:ext cx="3708117" cy="181834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75412" y="3939381"/>
            <a:ext cx="3133005" cy="223445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9718" y="5242634"/>
            <a:ext cx="4518213" cy="53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621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CUSTOM SOUNDS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518212" cy="4373563"/>
          </a:xfrm>
        </p:spPr>
        <p:txBody>
          <a:bodyPr/>
          <a:lstStyle/>
          <a:p>
            <a:r>
              <a:rPr lang="el-GR" dirty="0" smtClean="0"/>
              <a:t>Βήμα </a:t>
            </a:r>
            <a:r>
              <a:rPr lang="en-US" dirty="0" smtClean="0"/>
              <a:t>3: </a:t>
            </a:r>
            <a:r>
              <a:rPr lang="el-GR" dirty="0" smtClean="0"/>
              <a:t>Ο ήχος που επέλεξες θα εμφανιστεί στον επεξεργαστή ήχου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l-GR" dirty="0" smtClean="0"/>
              <a:t>Βήμα </a:t>
            </a:r>
            <a:r>
              <a:rPr lang="en-US" dirty="0" smtClean="0"/>
              <a:t>4: </a:t>
            </a:r>
            <a:r>
              <a:rPr lang="el-GR" dirty="0" smtClean="0"/>
              <a:t>Μετακίνησε την </a:t>
            </a:r>
            <a:r>
              <a:rPr lang="el-GR" dirty="0" err="1" smtClean="0"/>
              <a:t>μπλέ</a:t>
            </a:r>
            <a:r>
              <a:rPr lang="el-GR" dirty="0" smtClean="0"/>
              <a:t> μπάρα για να τροποποιήσεις το μέγεθος του ηχητικού κομματιού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9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11588" y="1524318"/>
            <a:ext cx="3270062" cy="238053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11588" y="4080033"/>
            <a:ext cx="3327685" cy="2392846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6750424" y="4316506"/>
            <a:ext cx="1008529" cy="34962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098121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AEF29D72-34CC-C448-A679-08550D2D21D1}" vid="{04B54D62-7BE5-DF47-9F85-5B9FEF4E3E09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6406</TotalTime>
  <Words>427</Words>
  <Application>Microsoft Office PowerPoint</Application>
  <PresentationFormat>Προβολή στην οθόνη (4:3)</PresentationFormat>
  <Paragraphs>74</Paragraphs>
  <Slides>11</Slides>
  <Notes>3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3</vt:i4>
      </vt:variant>
      <vt:variant>
        <vt:lpstr>Τίτλοι διαφανειών</vt:lpstr>
      </vt:variant>
      <vt:variant>
        <vt:i4>11</vt:i4>
      </vt:variant>
    </vt:vector>
  </HeadingPairs>
  <TitlesOfParts>
    <vt:vector size="19" baseType="lpstr">
      <vt:lpstr>Arial</vt:lpstr>
      <vt:lpstr>Arial Black</vt:lpstr>
      <vt:lpstr>Calibri</vt:lpstr>
      <vt:lpstr>Calibri Light</vt:lpstr>
      <vt:lpstr>Helvetica Neue</vt:lpstr>
      <vt:lpstr>Custom Design</vt:lpstr>
      <vt:lpstr>beginner</vt:lpstr>
      <vt:lpstr>1_Custom Design</vt:lpstr>
      <vt:lpstr>Mαθηματα προγραμματισμου αρχαριων</vt:lpstr>
      <vt:lpstr>Στοχοι του μαθηματοσ</vt:lpstr>
      <vt:lpstr>Προσθηκη προσαρμοσμενων εικονων</vt:lpstr>
      <vt:lpstr>Προσθηκη προσαρμοσμενων εικονων</vt:lpstr>
      <vt:lpstr>Προσθηκη προσαρμοσμενων εικονων</vt:lpstr>
      <vt:lpstr>Προσθηκη προσαρμοσμενων εικονων</vt:lpstr>
      <vt:lpstr>Διαμοισασμοσ του αρχειου RGF</vt:lpstr>
      <vt:lpstr>Προσθηκη προσαρμοσμενων ηχων</vt:lpstr>
      <vt:lpstr>ADDING CUSTOM SOUNDS</vt:lpstr>
      <vt:lpstr>ADDING CUSTOM SOUNDS</vt:lpstr>
      <vt:lpstr>συντελεστεσ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dc:creator>Νικόλας</dc:creator>
  <cp:lastModifiedBy>Νικόλαος Σαμαράς</cp:lastModifiedBy>
  <cp:revision>30</cp:revision>
  <cp:lastPrinted>2016-01-17T19:43:02Z</cp:lastPrinted>
  <dcterms:created xsi:type="dcterms:W3CDTF">2014-08-07T02:19:13Z</dcterms:created>
  <dcterms:modified xsi:type="dcterms:W3CDTF">2016-10-09T22:11:17Z</dcterms:modified>
</cp:coreProperties>
</file>