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9" r:id="rId4"/>
    <p:sldId id="269" r:id="rId5"/>
    <p:sldId id="258" r:id="rId6"/>
    <p:sldId id="260" r:id="rId7"/>
    <p:sldId id="266" r:id="rId8"/>
    <p:sldId id="261" r:id="rId9"/>
    <p:sldId id="265" r:id="rId10"/>
    <p:sldId id="262" r:id="rId11"/>
    <p:sldId id="264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3"/>
  </p:normalViewPr>
  <p:slideViewPr>
    <p:cSldViewPr snapToGrid="0" snapToObjects="1">
      <p:cViewPr varScale="1">
        <p:scale>
          <a:sx n="122" d="100"/>
          <a:sy n="122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D1A1D-8948-A040-995B-5844A20EF16C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F7BFA-9CA9-4440-A4EA-9D7D193F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5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7BFA-9CA9-4440-A4EA-9D7D193FB3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5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7BFA-9CA9-4440-A4EA-9D7D193FB3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0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8C65-886E-9B47-A44F-0FCB79927E26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ADVANCED EV3 PROGRAMMING LESSON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EV3Lesson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917" y="473502"/>
            <a:ext cx="2940317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8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9851-6CDD-BE48-A5EE-5984ED7D35D3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8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35A9-D0F7-5442-A2A5-3821E328C53A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629E-B9DC-B443-9B3C-488FB46A674F}" type="datetime1">
              <a:rPr lang="en-US" smtClean="0"/>
              <a:t>7/19/16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07827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3821-486F-9243-9B76-6FD3C50D68F1}" type="datetime1">
              <a:rPr lang="en-US" smtClean="0"/>
              <a:t>7/19/16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001-C6D2-0E4A-B96A-CF311D277FBC}" type="datetime1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322B-0C60-1444-AEFC-4D14715B4128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774C13B3-1BC8-D648-8EE2-7A64CCA03C3F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990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0576-0F70-C34F-9B09-C14A7A14E59A}" type="datetime1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2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25D0DFE-6C15-674B-B28A-26155C304502}" type="datetime1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F79E4E91-918E-824B-98FA-79F5D449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Bluetooth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Sanjay and Arvind </a:t>
            </a:r>
            <a:r>
              <a:rPr lang="en-US" dirty="0" err="1" smtClean="0"/>
              <a:t>Seshan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7619" r="3095" b="25000"/>
          <a:stretch/>
        </p:blipFill>
        <p:spPr>
          <a:xfrm>
            <a:off x="3459013" y="4560129"/>
            <a:ext cx="2225974" cy="1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1818870"/>
            <a:ext cx="4424471" cy="4307294"/>
          </a:xfrm>
        </p:spPr>
        <p:txBody>
          <a:bodyPr>
            <a:normAutofit/>
          </a:bodyPr>
          <a:lstStyle/>
          <a:p>
            <a:r>
              <a:rPr lang="en-US" dirty="0" smtClean="0"/>
              <a:t>Move the first robot by hand and send the motors’ power to the other robot </a:t>
            </a:r>
          </a:p>
          <a:p>
            <a:r>
              <a:rPr lang="en-US" dirty="0" smtClean="0"/>
              <a:t>Have the second brick receive the data and copy the movement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2: Synchronized Swimmers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58" y="1818870"/>
            <a:ext cx="3398345" cy="254875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06" y="2268034"/>
            <a:ext cx="7241628" cy="22498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2 Solution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656" y="1543711"/>
            <a:ext cx="409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 on the Sender Robot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4656" y="4313891"/>
            <a:ext cx="290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 on the Receiver Robot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029" y="4476326"/>
            <a:ext cx="4514629" cy="217764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41683" y="1366310"/>
            <a:ext cx="353147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Read each of the motors’ power and send them using two different message titles to the Receiver robot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177" y="5337300"/>
            <a:ext cx="2679812" cy="9434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Read the two different message titles and apply the received </a:t>
            </a:r>
            <a:r>
              <a:rPr lang="en-US" smtClean="0"/>
              <a:t>power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4" y="1818870"/>
            <a:ext cx="5055091" cy="2732109"/>
          </a:xfrm>
        </p:spPr>
        <p:txBody>
          <a:bodyPr>
            <a:noAutofit/>
          </a:bodyPr>
          <a:lstStyle/>
          <a:p>
            <a:r>
              <a:rPr lang="en-US" sz="1800" dirty="0" smtClean="0"/>
              <a:t>Once you know how to use Bluetooth on the EV3, you can create complex robots where movement is coordinated and synchronized</a:t>
            </a:r>
          </a:p>
          <a:p>
            <a:r>
              <a:rPr lang="en-US" sz="1800" dirty="0" smtClean="0"/>
              <a:t>Master Lee </a:t>
            </a:r>
            <a:r>
              <a:rPr lang="en-US" sz="1800" dirty="0" err="1" smtClean="0"/>
              <a:t>Magpili’s</a:t>
            </a:r>
            <a:r>
              <a:rPr lang="en-US" sz="1800" dirty="0" smtClean="0"/>
              <a:t> Eagle is an example of such a project where Bluetooth messages are used to coordinate head, leg and wing movement. (Photos and code posted with permission.) Another brick uses Bluetooth to remotely control the Eagle. </a:t>
            </a:r>
          </a:p>
          <a:p>
            <a:r>
              <a:rPr lang="en-US" sz="1800" dirty="0"/>
              <a:t>This project requires the following parts for the bird and a remote:</a:t>
            </a:r>
          </a:p>
          <a:p>
            <a:pPr lvl="1"/>
            <a:r>
              <a:rPr lang="de-DE" sz="1800" dirty="0"/>
              <a:t>5 EV3s</a:t>
            </a:r>
          </a:p>
          <a:p>
            <a:pPr lvl="1"/>
            <a:r>
              <a:rPr lang="de-DE" sz="1800" dirty="0"/>
              <a:t>17 Motors </a:t>
            </a:r>
          </a:p>
          <a:p>
            <a:pPr lvl="1"/>
            <a:r>
              <a:rPr lang="de-DE" sz="1800" dirty="0"/>
              <a:t>2 Touch Sensors 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255" y="1818870"/>
            <a:ext cx="3456590" cy="46087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Eagle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8" y="2769344"/>
            <a:ext cx="8839200" cy="2256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840" y="1950577"/>
            <a:ext cx="821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This is small </a:t>
            </a:r>
            <a:r>
              <a:rPr lang="en-US" dirty="0" smtClean="0"/>
              <a:t>part of the Eagle’s code. Here you see that the Eagle has five modes.  In this view, you see that messages are being sent to “Legs1” and “Wings” EV3 bricks.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710" y="5879010"/>
            <a:ext cx="737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to  Master Lee </a:t>
            </a:r>
            <a:r>
              <a:rPr lang="en-US" dirty="0" err="1" smtClean="0"/>
              <a:t>Magpili</a:t>
            </a:r>
            <a:r>
              <a:rPr lang="en-US" dirty="0" smtClean="0"/>
              <a:t> for sharing his code with EV3Lessons.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how to use the </a:t>
            </a:r>
            <a:r>
              <a:rPr lang="en-US" dirty="0"/>
              <a:t>B</a:t>
            </a:r>
            <a:r>
              <a:rPr lang="en-US" dirty="0" smtClean="0"/>
              <a:t>luetooth functionality on your EV3</a:t>
            </a:r>
          </a:p>
          <a:p>
            <a:r>
              <a:rPr lang="en-US" dirty="0" smtClean="0"/>
              <a:t>Learn to send and receive messages</a:t>
            </a:r>
            <a:r>
              <a:rPr lang="en-US" dirty="0"/>
              <a:t> </a:t>
            </a:r>
            <a:r>
              <a:rPr lang="en-US" dirty="0" smtClean="0"/>
              <a:t>between EV3 bricks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uses radio frequencies </a:t>
            </a:r>
            <a:r>
              <a:rPr lang="en-US" dirty="0" smtClean="0"/>
              <a:t>to communicate between devices</a:t>
            </a:r>
          </a:p>
          <a:p>
            <a:r>
              <a:rPr lang="en-US" dirty="0" smtClean="0"/>
              <a:t>The EV3 uses </a:t>
            </a:r>
            <a:r>
              <a:rPr lang="en-US" dirty="0"/>
              <a:t>B</a:t>
            </a:r>
            <a:r>
              <a:rPr lang="en-US" dirty="0" smtClean="0"/>
              <a:t>luetooth to download programs wirelessly</a:t>
            </a:r>
          </a:p>
          <a:p>
            <a:r>
              <a:rPr lang="en-US" dirty="0" smtClean="0"/>
              <a:t>The EV3 also uses </a:t>
            </a:r>
            <a:r>
              <a:rPr lang="en-US" dirty="0"/>
              <a:t>B</a:t>
            </a:r>
            <a:r>
              <a:rPr lang="en-US" dirty="0" smtClean="0"/>
              <a:t>luetooth to connect to another EV3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Bluetooth?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7641" y="4540468"/>
            <a:ext cx="3940609" cy="158569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Coordinating multiple robots </a:t>
            </a:r>
          </a:p>
          <a:p>
            <a:pPr lvl="1"/>
            <a:r>
              <a:rPr lang="en-US" dirty="0" smtClean="0"/>
              <a:t>Have them perform similar actions</a:t>
            </a:r>
          </a:p>
          <a:p>
            <a:pPr lvl="1"/>
            <a:r>
              <a:rPr lang="en-US" dirty="0" smtClean="0"/>
              <a:t>Synchronize their actions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Bluetooth on the EV3?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158" y="1818870"/>
            <a:ext cx="3398345" cy="2548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84" y="1818870"/>
            <a:ext cx="3400223" cy="2551442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550593" y="4540467"/>
            <a:ext cx="3940609" cy="1585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Controlling a large single robot with multiple bricks</a:t>
            </a:r>
          </a:p>
          <a:p>
            <a:r>
              <a:rPr lang="en-US" dirty="0" smtClean="0"/>
              <a:t>An alternative to daisy chaining: Requires less wiring but needs separate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each brick an unique name (Sender and Receiver for this lesson)</a:t>
            </a:r>
          </a:p>
          <a:p>
            <a:r>
              <a:rPr lang="en-US" dirty="0" smtClean="0"/>
              <a:t>Use an USB cable for downloading code to the bricks (rather than Bluetooth). You cannot connect between EV3s and a PC at the same time</a:t>
            </a:r>
          </a:p>
          <a:p>
            <a:r>
              <a:rPr lang="en-US" dirty="0" smtClean="0"/>
              <a:t>Turn on the receiver robot first then the sender in the challenges in this lesson. This is because the challenge solution only sends the message once in Challenge 1.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Success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Activating Bluetooth on the EV3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4772" y="1600200"/>
            <a:ext cx="473325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Turning on Bluetooth:</a:t>
            </a:r>
          </a:p>
          <a:p>
            <a:pPr lvl="1"/>
            <a:r>
              <a:rPr lang="en-US" dirty="0" smtClean="0"/>
              <a:t>On the EV3 menu, go to the symbol that looks like a wrench</a:t>
            </a:r>
          </a:p>
          <a:p>
            <a:pPr lvl="1"/>
            <a:r>
              <a:rPr lang="en-US" dirty="0" smtClean="0"/>
              <a:t>Go down to the word “Bluetooth” and activate it</a:t>
            </a:r>
            <a:endParaRPr lang="en-US" dirty="0"/>
          </a:p>
          <a:p>
            <a:r>
              <a:rPr lang="en-US" dirty="0" smtClean="0"/>
              <a:t>To connect to another brick go back into the Bluetooth menu</a:t>
            </a:r>
          </a:p>
          <a:p>
            <a:pPr lvl="1"/>
            <a:r>
              <a:rPr lang="en-US" dirty="0" smtClean="0"/>
              <a:t>Go to “Connections”</a:t>
            </a:r>
          </a:p>
          <a:p>
            <a:pPr lvl="1"/>
            <a:r>
              <a:rPr lang="en-US" dirty="0" smtClean="0"/>
              <a:t>Select “Search” and find the other brick’s name</a:t>
            </a:r>
          </a:p>
          <a:p>
            <a:r>
              <a:rPr lang="en-US" dirty="0" smtClean="0"/>
              <a:t>You can also manage your connections with the Bluetooth Connection Block.  But we do not use this block in this lesson.</a:t>
            </a:r>
            <a:endParaRPr lang="en-US" dirty="0"/>
          </a:p>
        </p:txBody>
      </p:sp>
      <p:pic>
        <p:nvPicPr>
          <p:cNvPr id="6" name="Picture 4" descr="C:\Users\mjones\Desktop\Connect a Host Computer Running Windows to an EV3 Brick Using Bluetooth - MATLAB &amp; Simulink_files\bt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09"/>
          <a:stretch/>
        </p:blipFill>
        <p:spPr bwMode="auto">
          <a:xfrm>
            <a:off x="5924234" y="3863181"/>
            <a:ext cx="2546350" cy="16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mjones\Desktop\Connect a Host Computer Running Windows to an EV3 Brick Using Bluetooth - MATLAB &amp; Simulink_files\bt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3"/>
          <a:stretch/>
        </p:blipFill>
        <p:spPr bwMode="auto">
          <a:xfrm>
            <a:off x="5924234" y="1786758"/>
            <a:ext cx="2546350" cy="168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4" y="1818870"/>
            <a:ext cx="3636196" cy="4307294"/>
          </a:xfrm>
        </p:spPr>
        <p:txBody>
          <a:bodyPr>
            <a:normAutofit/>
          </a:bodyPr>
          <a:lstStyle/>
          <a:p>
            <a:r>
              <a:rPr lang="en-US" dirty="0" smtClean="0"/>
              <a:t>The messaging block can be found in the Blue Pallet.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You will also use the Wait For block in Messaging Mode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Block: Messaging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097" y="3025370"/>
            <a:ext cx="2698606" cy="3421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096" y="1818870"/>
            <a:ext cx="3035300" cy="2413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4" y="1818870"/>
            <a:ext cx="4056608" cy="457518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Send a “Hello World” message from one brick to another</a:t>
            </a:r>
          </a:p>
          <a:p>
            <a:r>
              <a:rPr lang="en-US" dirty="0" smtClean="0"/>
              <a:t>The second brick should receive and display the message on its screen for 5 seconds</a:t>
            </a:r>
            <a:endParaRPr lang="en-US" dirty="0"/>
          </a:p>
          <a:p>
            <a:r>
              <a:rPr lang="en-US" dirty="0" smtClean="0"/>
              <a:t>Tips: </a:t>
            </a:r>
          </a:p>
          <a:p>
            <a:pPr lvl="1"/>
            <a:r>
              <a:rPr lang="en-US" dirty="0" smtClean="0"/>
              <a:t>You will need to pair the two robots ahead of time</a:t>
            </a:r>
          </a:p>
          <a:p>
            <a:pPr lvl="1"/>
            <a:r>
              <a:rPr lang="en-US" dirty="0" smtClean="0"/>
              <a:t>Name one robot Sender and the other Receiver for this challenge</a:t>
            </a:r>
          </a:p>
          <a:p>
            <a:pPr lvl="1"/>
            <a:r>
              <a:rPr lang="en-US" dirty="0" smtClean="0"/>
              <a:t>For this challenge, you will use the Messaging block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Send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Text</a:t>
            </a:r>
          </a:p>
          <a:p>
            <a:pPr lvl="1"/>
            <a:r>
              <a:rPr lang="en-US" dirty="0" smtClean="0"/>
              <a:t>You will use the Wait For block in </a:t>
            </a:r>
            <a:r>
              <a:rPr lang="en-US" dirty="0"/>
              <a:t>the Messaging </a:t>
            </a:r>
            <a:r>
              <a:rPr lang="en-US" dirty="0" smtClean="0"/>
              <a:t>Mode </a:t>
            </a:r>
            <a:r>
              <a:rPr lang="en-US" dirty="0" smtClean="0">
                <a:sym typeface="Wingdings"/>
              </a:rPr>
              <a:t> Change </a:t>
            </a:r>
            <a:r>
              <a:rPr lang="en-US" dirty="0" smtClean="0"/>
              <a:t> Text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442" y="1818870"/>
            <a:ext cx="2320212" cy="1740159"/>
          </a:xfrm>
          <a:prstGeom prst="rect">
            <a:avLst/>
          </a:prstGeom>
        </p:spPr>
      </p:pic>
      <p:pic>
        <p:nvPicPr>
          <p:cNvPr id="5" name="IMG_71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0772" y="3882876"/>
            <a:ext cx="4464323" cy="2511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8023" y="5941498"/>
            <a:ext cx="9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Video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1 Solution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4799330"/>
            <a:ext cx="7658100" cy="17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141" y="1757601"/>
            <a:ext cx="3365500" cy="168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710" y="1964760"/>
            <a:ext cx="1281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 on the Sender Robot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85661" y="4530466"/>
            <a:ext cx="517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 on the Receiver Robot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44966" y="1784818"/>
            <a:ext cx="348636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Sends the message “Hello World” to the Receiver robot. The message title “Greeting” must match in the receiver’s program.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33528" y="3934369"/>
            <a:ext cx="263240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Wait for a message from the first robot and display the text for 5 seconds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EV3Lessons, 2016, Last Edit 7/19/2016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1284</TotalTime>
  <Words>733</Words>
  <Application>Microsoft Macintosh PowerPoint</Application>
  <PresentationFormat>On-screen Show (4:3)</PresentationFormat>
  <Paragraphs>77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Wingdings</vt:lpstr>
      <vt:lpstr>advanced</vt:lpstr>
      <vt:lpstr>Introduction to Bluetooth</vt:lpstr>
      <vt:lpstr>Objectives</vt:lpstr>
      <vt:lpstr>What is Bluetooth?</vt:lpstr>
      <vt:lpstr>Why Use Bluetooth on the EV3?</vt:lpstr>
      <vt:lpstr>Tips for Success</vt:lpstr>
      <vt:lpstr>Activating Bluetooth on the EV3</vt:lpstr>
      <vt:lpstr>New Block: Messaging</vt:lpstr>
      <vt:lpstr>Challenge 1</vt:lpstr>
      <vt:lpstr>Challenge 1 Solution</vt:lpstr>
      <vt:lpstr>Challenge 2: Synchronized Swimmers</vt:lpstr>
      <vt:lpstr>Challenge 2 Solution</vt:lpstr>
      <vt:lpstr>Putting it all Together</vt:lpstr>
      <vt:lpstr>The Eagle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Bluetooth</dc:title>
  <dc:creator>Srinivasan Seshan</dc:creator>
  <cp:lastModifiedBy>Microsoft Office User</cp:lastModifiedBy>
  <cp:revision>25</cp:revision>
  <cp:lastPrinted>2016-06-09T20:27:51Z</cp:lastPrinted>
  <dcterms:created xsi:type="dcterms:W3CDTF">2016-06-09T15:01:56Z</dcterms:created>
  <dcterms:modified xsi:type="dcterms:W3CDTF">2016-07-20T02:47:44Z</dcterms:modified>
</cp:coreProperties>
</file>