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5" r:id="rId1"/>
  </p:sldMasterIdLst>
  <p:notesMasterIdLst>
    <p:notesMasterId r:id="rId9"/>
  </p:notesMasterIdLst>
  <p:handoutMasterIdLst>
    <p:handoutMasterId r:id="rId10"/>
  </p:handoutMasterIdLst>
  <p:sldIdLst>
    <p:sldId id="267" r:id="rId2"/>
    <p:sldId id="265" r:id="rId3"/>
    <p:sldId id="268" r:id="rId4"/>
    <p:sldId id="269" r:id="rId5"/>
    <p:sldId id="270" r:id="rId6"/>
    <p:sldId id="27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8082"/>
    <p:restoredTop sz="94613"/>
  </p:normalViewPr>
  <p:slideViewPr>
    <p:cSldViewPr snapToGrid="0" snapToObjects="1">
      <p:cViewPr>
        <p:scale>
          <a:sx n="81" d="100"/>
          <a:sy n="81" d="100"/>
        </p:scale>
        <p:origin x="688" y="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12/13/16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4074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995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" y="-1"/>
            <a:ext cx="9144000" cy="192024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tx1">
                  <a:lumMod val="85000"/>
                  <a:lumOff val="15000"/>
                </a:schemeClr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0" y="1920240"/>
            <a:ext cx="9144000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855890"/>
            <a:ext cx="8229600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ctr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0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075497"/>
            <a:ext cx="8229600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3"/>
          <p:cNvSpPr txBox="1"/>
          <p:nvPr/>
        </p:nvSpPr>
        <p:spPr>
          <a:xfrm>
            <a:off x="329321" y="365291"/>
            <a:ext cx="504624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ADVANCED EV3 PROGRAMMING LESSON</a:t>
            </a:r>
            <a:endParaRPr lang="en-US" sz="3600" dirty="0">
              <a:solidFill>
                <a:schemeClr val="bg1"/>
              </a:solidFill>
            </a:endParaRPr>
          </a:p>
        </p:txBody>
      </p:sp>
      <p:pic>
        <p:nvPicPr>
          <p:cNvPr id="15" name="Picture 14" descr="EV3Lessons.com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20917" y="473502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7" name="Straight Connector 16"/>
          <p:cNvCxnSpPr/>
          <p:nvPr/>
        </p:nvCxnSpPr>
        <p:spPr>
          <a:xfrm>
            <a:off x="457200" y="4012165"/>
            <a:ext cx="82296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73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875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0" y="5075171"/>
            <a:ext cx="9143999" cy="178282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0" y="4937760"/>
            <a:ext cx="9144000" cy="137411"/>
            <a:chOff x="284163" y="1577847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9593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8" name="Rectangle 1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0337263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20" name="Group 19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21" name="Rectangle 20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7325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7" name="Rectangle 16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84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1188720"/>
            <a:ext cx="9144000" cy="137411"/>
            <a:chOff x="284163" y="1577847"/>
            <a:chExt cx="8576373" cy="137411"/>
          </a:xfrm>
        </p:grpSpPr>
        <p:sp>
          <p:nvSpPr>
            <p:cNvPr id="14" name="Rectangle 13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076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 rot="5400000">
            <a:off x="5257800" y="2965449"/>
            <a:ext cx="6858000" cy="914400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679924" y="6437032"/>
            <a:ext cx="21336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77031" y="6439714"/>
            <a:ext cx="630621" cy="359760"/>
          </a:xfrm>
        </p:spPr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 rot="5400000">
            <a:off x="4753323" y="3358675"/>
            <a:ext cx="6861177" cy="137475"/>
            <a:chOff x="284163" y="1577847"/>
            <a:chExt cx="8576373" cy="137411"/>
          </a:xfrm>
        </p:grpSpPr>
        <p:sp>
          <p:nvSpPr>
            <p:cNvPr id="13" name="Rectangle 1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4071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99698" y="1554163"/>
            <a:ext cx="8737927" cy="47418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0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1818870"/>
            <a:ext cx="8574087" cy="430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4041" y="643434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11887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97915" y="6439714"/>
            <a:ext cx="630621" cy="35976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743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8" r:id="rId3"/>
    <p:sldLayoutId id="2147483839" r:id="rId4"/>
    <p:sldLayoutId id="2147483840" r:id="rId5"/>
    <p:sldLayoutId id="2147483841" r:id="rId6"/>
    <p:sldLayoutId id="2147483842" r:id="rId7"/>
    <p:sldLayoutId id="2147483843" r:id="rId8"/>
    <p:sldLayoutId id="2147483844" r:id="rId9"/>
  </p:sldLayoutIdLst>
  <p:timing>
    <p:tnLst>
      <p:par>
        <p:cTn id="1" dur="indefinite" restart="never" nodeType="tmRoot"/>
      </p:par>
    </p:tnLst>
  </p:timing>
  <p:hf sldNum="0" hdr="0" dt="0"/>
  <p:txStyles>
    <p:titleStyle>
      <a:lvl1pPr marL="231775" indent="3175" algn="l" defTabSz="914400" rtl="0" eaLnBrk="1" latinLnBrk="0" hangingPunct="1">
        <a:spcBef>
          <a:spcPct val="0"/>
        </a:spcBef>
        <a:buNone/>
        <a:tabLst/>
        <a:defRPr sz="4200" kern="1200">
          <a:solidFill>
            <a:schemeClr val="bg1"/>
          </a:solidFill>
          <a:latin typeface="Calibri" charset="0"/>
          <a:ea typeface="Calibri" charset="0"/>
          <a:cs typeface="Calibri" charset="0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Downloading &amp; </a:t>
            </a:r>
            <a:r>
              <a:rPr lang="en-US" dirty="0" smtClean="0"/>
              <a:t>Uploading </a:t>
            </a:r>
            <a:r>
              <a:rPr lang="en-US" dirty="0" smtClean="0"/>
              <a:t>Files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459013" y="4560129"/>
            <a:ext cx="2225974" cy="1382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368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Uploading and Downloading Files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56760" y="2073040"/>
            <a:ext cx="835181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Downloading </a:t>
            </a:r>
            <a:r>
              <a:rPr lang="mr-IN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adding a file </a:t>
            </a:r>
            <a:r>
              <a:rPr lang="en-US" sz="24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to the brick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from your computer</a:t>
            </a:r>
          </a:p>
          <a:p>
            <a:pPr marL="914400" lvl="1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Example: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Our PIX3L PLOTT3R project requires that an image file be downloaded in addition to the EV3 code. 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marL="457200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Uploading </a:t>
            </a:r>
            <a:r>
              <a:rPr lang="mr-IN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–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adding a file </a:t>
            </a:r>
            <a:r>
              <a:rPr lang="en-US" sz="24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from the brick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to your computer</a:t>
            </a:r>
          </a:p>
          <a:p>
            <a:pPr marL="914400" lvl="1" indent="-457200">
              <a:spcBef>
                <a:spcPts val="2000"/>
              </a:spcBef>
              <a:spcAft>
                <a:spcPts val="2000"/>
              </a:spcAft>
              <a:buClr>
                <a:schemeClr val="bg1">
                  <a:lumMod val="65000"/>
                </a:schemeClr>
              </a:buClr>
              <a:buSzPct val="90000"/>
              <a:buFont typeface="Arial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Example: You want to see the what was recorded in a text file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7646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19" y="1659432"/>
            <a:ext cx="4247395" cy="2704224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Download a File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84516" y="1659432"/>
            <a:ext cx="4043584" cy="2457717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309219" y="4583575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Tools </a:t>
            </a:r>
            <a:r>
              <a:rPr lang="en-US" dirty="0" smtClean="0">
                <a:sym typeface="Wingdings"/>
              </a:rPr>
              <a:t> Memory Browser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96605" y="4583575"/>
            <a:ext cx="4247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the Folder for the project you want the file added to and select Download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928658" y="3565003"/>
            <a:ext cx="775504" cy="26621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800844" y="2486819"/>
            <a:ext cx="1005069" cy="348977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585011" y="2801072"/>
            <a:ext cx="1971603" cy="18519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600396" y="1659432"/>
            <a:ext cx="490045" cy="17272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21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Download a File Continued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937186" y="1645677"/>
            <a:ext cx="3835406" cy="235916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46209" y="4268645"/>
            <a:ext cx="42473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Pick the file from your computer that you want to add to the brick.  In this example, the file </a:t>
            </a:r>
            <a:r>
              <a:rPr lang="en-US" dirty="0" err="1" smtClean="0"/>
              <a:t>fox.rtf</a:t>
            </a:r>
            <a:r>
              <a:rPr lang="en-US" dirty="0" smtClean="0"/>
              <a:t> is being selected.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9590" y="2785607"/>
            <a:ext cx="2603500" cy="5715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937186" y="4277131"/>
            <a:ext cx="3986895" cy="653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You can now see that </a:t>
            </a:r>
            <a:r>
              <a:rPr lang="en-US" dirty="0" err="1" smtClean="0"/>
              <a:t>fox.rtf</a:t>
            </a:r>
            <a:r>
              <a:rPr lang="en-US" dirty="0" smtClean="0"/>
              <a:t> is on the brick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1710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30340" y="1633076"/>
            <a:ext cx="4004132" cy="2405440"/>
          </a:xfrm>
          <a:prstGeom prst="rect">
            <a:avLst/>
          </a:prstGeom>
        </p:spPr>
      </p:pic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9219" y="1659432"/>
            <a:ext cx="4247395" cy="2704224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Upload a File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09219" y="4583575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Tools </a:t>
            </a:r>
            <a:r>
              <a:rPr lang="en-US" dirty="0" smtClean="0">
                <a:sym typeface="Wingdings"/>
              </a:rPr>
              <a:t> Memory Browser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896605" y="4583575"/>
            <a:ext cx="42473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 the item inside the folder that you want to upload to your computer</a:t>
            </a:r>
            <a:endParaRPr lang="en-US" dirty="0"/>
          </a:p>
        </p:txBody>
      </p:sp>
      <p:sp>
        <p:nvSpPr>
          <p:cNvPr id="13" name="Rounded Rectangle 12"/>
          <p:cNvSpPr/>
          <p:nvPr/>
        </p:nvSpPr>
        <p:spPr>
          <a:xfrm>
            <a:off x="7187678" y="3492379"/>
            <a:ext cx="775504" cy="26621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5879674" y="2569780"/>
            <a:ext cx="1005069" cy="247058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2585011" y="2801072"/>
            <a:ext cx="1971603" cy="18519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5"/>
          <p:cNvSpPr/>
          <p:nvPr/>
        </p:nvSpPr>
        <p:spPr>
          <a:xfrm>
            <a:off x="2600396" y="1659432"/>
            <a:ext cx="490045" cy="172726"/>
          </a:xfrm>
          <a:prstGeom prst="roundRect">
            <a:avLst/>
          </a:prstGeom>
          <a:noFill/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764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Upload a File Continued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46632" y="3521360"/>
            <a:ext cx="4247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Save the file to your computer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698" y="1779482"/>
            <a:ext cx="8408274" cy="1335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336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tutorial was created by Sanjay </a:t>
            </a:r>
            <a:r>
              <a:rPr lang="en-US" dirty="0" err="1" smtClean="0"/>
              <a:t>Seshan</a:t>
            </a:r>
            <a:r>
              <a:rPr lang="en-US" dirty="0" smtClean="0"/>
              <a:t> and Arvind </a:t>
            </a:r>
            <a:r>
              <a:rPr lang="en-US" dirty="0" err="1" smtClean="0"/>
              <a:t>Seshan</a:t>
            </a:r>
            <a:r>
              <a:rPr lang="en-US" dirty="0" smtClean="0"/>
              <a:t> 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lessons at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 smtClean="0"/>
              <a:t>© 2016, EV3Lessons.com (last edit 12/14/2016)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Credits</a:t>
            </a:r>
            <a:endParaRPr lang="en-US" dirty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333147" y="4315460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395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ced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dvanced" id="{90896108-50DE-FE4A-B182-456CF756ABD8}" vid="{7A7CEA50-AD81-7D48-98DE-F95E5886FB3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advanced</Template>
  <TotalTime>4011</TotalTime>
  <Words>244</Words>
  <Application>Microsoft Macintosh PowerPoint</Application>
  <PresentationFormat>On-screen Show (4:3)</PresentationFormat>
  <Paragraphs>31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Calibri</vt:lpstr>
      <vt:lpstr>Helvetica Neue</vt:lpstr>
      <vt:lpstr>Mangal</vt:lpstr>
      <vt:lpstr>Wingdings</vt:lpstr>
      <vt:lpstr>Arial</vt:lpstr>
      <vt:lpstr>advanced</vt:lpstr>
      <vt:lpstr>Downloading &amp; Uploading Files</vt:lpstr>
      <vt:lpstr>Uploading and Downloading Files</vt:lpstr>
      <vt:lpstr>Download a File</vt:lpstr>
      <vt:lpstr>Download a File Continued</vt:lpstr>
      <vt:lpstr>Upload a File</vt:lpstr>
      <vt:lpstr>Upload a File Continued</vt:lpstr>
      <vt:lpstr>Credits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Stall Detection</dc:title>
  <cp:lastModifiedBy>Microsoft Office User</cp:lastModifiedBy>
  <cp:revision>22</cp:revision>
  <cp:lastPrinted>2016-12-14T13:26:28Z</cp:lastPrinted>
  <dcterms:created xsi:type="dcterms:W3CDTF">2014-10-28T21:59:38Z</dcterms:created>
  <dcterms:modified xsi:type="dcterms:W3CDTF">2016-12-14T13:26:37Z</dcterms:modified>
</cp:coreProperties>
</file>