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4" ContentType="video/mp4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notesMasterIdLst>
    <p:notesMasterId r:id="rId12"/>
  </p:notesMasterIdLst>
  <p:handoutMasterIdLst>
    <p:handoutMasterId r:id="rId13"/>
  </p:handoutMasterIdLst>
  <p:sldIdLst>
    <p:sldId id="267" r:id="rId2"/>
    <p:sldId id="265" r:id="rId3"/>
    <p:sldId id="257" r:id="rId4"/>
    <p:sldId id="264" r:id="rId5"/>
    <p:sldId id="259" r:id="rId6"/>
    <p:sldId id="260" r:id="rId7"/>
    <p:sldId id="261" r:id="rId8"/>
    <p:sldId id="262" r:id="rId9"/>
    <p:sldId id="266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/>
    <p:restoredTop sz="94613"/>
  </p:normalViewPr>
  <p:slideViewPr>
    <p:cSldViewPr snapToGrid="0" snapToObjects="1">
      <p:cViewPr varScale="1">
        <p:scale>
          <a:sx n="115" d="100"/>
          <a:sy n="115" d="100"/>
        </p:scale>
        <p:origin x="91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7/19/16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07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3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2016, EV3Lessons.com (last edit 7/19/2016)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-1"/>
            <a:ext cx="9144000" cy="19202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0" y="1920240"/>
            <a:ext cx="9144000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55890"/>
            <a:ext cx="8229600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ctr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75497"/>
            <a:ext cx="8229600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329321" y="365291"/>
            <a:ext cx="5046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ADVANCED EV3 PROGRAMMING LESSON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5" name="Picture 14" descr="EV3Lessons.c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917" y="473502"/>
            <a:ext cx="2940317" cy="109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57200" y="4012165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7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2016, EV3Lessons.com (last edit 7/19/2016)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75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0" y="5075171"/>
            <a:ext cx="9143999" cy="17828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4937760"/>
            <a:ext cx="9144000" cy="137411"/>
            <a:chOff x="284163" y="1577847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2016, EV3Lessons.com (last edit 7/19/2016)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59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8" name="Rectangle 1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4163" y="1577847"/>
            <a:ext cx="1600200" cy="1374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1885174" y="1577847"/>
            <a:ext cx="2743200" cy="1374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4626864" y="1577847"/>
            <a:ext cx="4233672" cy="1374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033726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21" name="Rectangle 20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2016, EV3Lessons.com (last edit 7/19/2016)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32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7" name="Rectangle 16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2016, EV3Lessons.com (last edit 7/19/2016)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84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4" name="Rectangle 13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2016, EV3Lessons.com (last edit 7/19/2016)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76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 rot="5400000">
            <a:off x="5257800" y="2965449"/>
            <a:ext cx="6858000" cy="9144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9924" y="6437032"/>
            <a:ext cx="213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2016, EV3Lessons.com (last edit 7/19/2016)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7031" y="6439714"/>
            <a:ext cx="630621" cy="359760"/>
          </a:xfrm>
        </p:spPr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 rot="5400000">
            <a:off x="4753323" y="3358675"/>
            <a:ext cx="6861177" cy="137475"/>
            <a:chOff x="284163" y="1577847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4071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2016, EV3Lessons.com (last edit 7/19/2016)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9698" y="1554163"/>
            <a:ext cx="8737927" cy="4741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163" y="1818870"/>
            <a:ext cx="8574087" cy="4307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84041" y="6434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k-SK" smtClean="0"/>
              <a:t>© 2016, EV3Lessons.com (last edit 7/19/2016)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887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915" y="6439714"/>
            <a:ext cx="630621" cy="3597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4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marL="231775" indent="3175" algn="l" defTabSz="914400" rtl="0" eaLnBrk="1" latinLnBrk="0" hangingPunct="1">
        <a:spcBef>
          <a:spcPct val="0"/>
        </a:spcBef>
        <a:buNone/>
        <a:tabLst/>
        <a:defRPr sz="4200" kern="1200">
          <a:solidFill>
            <a:schemeClr val="bg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reativecommons.org/licenses/by-nc-sa/4.0/" TargetMode="Externa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2016, EV3Lessons.com (last edit 7/19/2016)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Stall Detection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459013" y="4560129"/>
            <a:ext cx="2225974" cy="138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68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tutorial was created by Sanjay </a:t>
            </a:r>
            <a:r>
              <a:rPr lang="en-US" dirty="0" err="1" smtClean="0"/>
              <a:t>Seshan</a:t>
            </a:r>
            <a:r>
              <a:rPr lang="en-US" dirty="0" smtClean="0"/>
              <a:t> and Arvind </a:t>
            </a:r>
            <a:r>
              <a:rPr lang="en-US" dirty="0" err="1" smtClean="0"/>
              <a:t>Seshan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Code was created by both Hoosier </a:t>
            </a:r>
            <a:r>
              <a:rPr lang="en-US" dirty="0" err="1" smtClean="0"/>
              <a:t>Girlz</a:t>
            </a:r>
            <a:r>
              <a:rPr lang="en-US" smtClean="0"/>
              <a:t>, </a:t>
            </a:r>
            <a:r>
              <a:rPr lang="en-US" dirty="0" smtClean="0"/>
              <a:t>and </a:t>
            </a:r>
            <a:r>
              <a:rPr lang="en-US" dirty="0" smtClean="0"/>
              <a:t>Sanjay and Arvind </a:t>
            </a:r>
            <a:r>
              <a:rPr lang="en-US" dirty="0" err="1" smtClean="0"/>
              <a:t>Seshan</a:t>
            </a:r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 smtClean="0"/>
              <a:t>lessons at www.ev3lessons.com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2016, EV3Lessons.com (last edit 7/19/2016)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Credits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111" y="431284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39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2016, EV3Lessons.com (last edit 7/19/2016)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Objectives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6760" y="2073040"/>
            <a:ext cx="835181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Learn what stall detection is and why it is useful</a:t>
            </a:r>
          </a:p>
          <a:p>
            <a:pPr marL="457200" indent="-457200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Learn how stall detection can help your robot recover from failures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Learn how to move on the next block when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your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robot is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stalled</a:t>
            </a:r>
          </a:p>
          <a:p>
            <a:pPr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Prerequisites: Math Blocks, Data Wires, Logic Blocks, Loops, Move Block Lesson</a:t>
            </a:r>
          </a:p>
        </p:txBody>
      </p:sp>
    </p:spTree>
    <p:extLst>
      <p:ext uri="{BB962C8B-B14F-4D97-AF65-F5344CB8AC3E}">
        <p14:creationId xmlns:p14="http://schemas.microsoft.com/office/powerpoint/2010/main" val="386764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18870"/>
            <a:ext cx="3997905" cy="430729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Stall detection is a program that stops your motor when the motor gets stuck</a:t>
            </a:r>
          </a:p>
          <a:p>
            <a:r>
              <a:rPr lang="en-US" dirty="0" smtClean="0"/>
              <a:t>If you are an FLL team, you usually have to grab your robot and get a touch penalty if your robot stalls</a:t>
            </a:r>
          </a:p>
          <a:p>
            <a:r>
              <a:rPr lang="en-US" dirty="0" smtClean="0"/>
              <a:t>When you use stall detection techniques, your robot will move on to the next program block</a:t>
            </a:r>
          </a:p>
          <a:p>
            <a:r>
              <a:rPr lang="en-US" dirty="0" smtClean="0"/>
              <a:t>In the video, the robot needs to move the arm down before it says “Good job”.  However, if the motor stalls, it will never say “Good job.”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2016, EV3Lessons.com (last edit 7/19/2016)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Stall Detection and Why Use It?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53592" y="5915971"/>
            <a:ext cx="4304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Click on Video to learn </a:t>
            </a:r>
          </a:p>
          <a:p>
            <a:pPr algn="ctr"/>
            <a:r>
              <a:rPr lang="en-US" b="1" dirty="0" smtClean="0"/>
              <a:t>about Stall Detection</a:t>
            </a:r>
            <a:endParaRPr lang="en-US" b="1" dirty="0"/>
          </a:p>
        </p:txBody>
      </p:sp>
      <p:pic>
        <p:nvPicPr>
          <p:cNvPr id="6" name="stall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3593" y="2362630"/>
            <a:ext cx="4304657" cy="278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2016, EV3Lessons.com (last edit 7/19/2016)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Move Degrees vs. Move Seconds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6760" y="2073040"/>
            <a:ext cx="835181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4025" indent="-454025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our lesson on Move Blocks (Intermediate tab), we said that if you use Move Degrees, your motor may get stuck</a:t>
            </a:r>
          </a:p>
          <a:p>
            <a:pPr marL="454025" indent="-454025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told you that Move Seconds helps avoid stalls, but is not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 accurate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4025" indent="-454025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Are these the only choices?</a:t>
            </a:r>
          </a:p>
          <a:p>
            <a:pPr marL="454025" indent="-454025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can you use Move Degrees and prevent stalls?</a:t>
            </a:r>
          </a:p>
          <a:p>
            <a:pPr marL="454025" indent="-454025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show you how in this lesson</a:t>
            </a:r>
          </a:p>
          <a:p>
            <a:endParaRPr lang="en-US" sz="1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8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this lesson, you will need an arm connected to a motor</a:t>
            </a:r>
          </a:p>
          <a:p>
            <a:r>
              <a:rPr lang="en-US" smtClean="0"/>
              <a:t>We have set our code to use a medium motor connected to motor A – this can be changed to suit your team’s needs</a:t>
            </a:r>
          </a:p>
          <a:p>
            <a:r>
              <a:rPr lang="en-US" smtClean="0"/>
              <a:t>Follow along using the EV3 Code provided. Start with Step 1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2016, EV3Lessons.com (last edit 7/19/2016)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08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2016, EV3Lessons.com (last edit 7/19/2016)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1: Move Until Stall</a:t>
            </a:r>
            <a:endParaRPr lang="en-US" dirty="0"/>
          </a:p>
        </p:txBody>
      </p:sp>
      <p:pic>
        <p:nvPicPr>
          <p:cNvPr id="7" name="Picture 6" descr="Screen Shot 2014-10-29 at 6.28.39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4003"/>
            <a:ext cx="9144000" cy="317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3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2016, EV3Lessons.com (last edit 7/19/2016)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2A: Move Degrees + Stall Detection</a:t>
            </a:r>
            <a:endParaRPr lang="en-US" dirty="0"/>
          </a:p>
        </p:txBody>
      </p:sp>
      <p:pic>
        <p:nvPicPr>
          <p:cNvPr id="7" name="Picture 6" descr="Screen Shot 2014-10-29 at 6.29.45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779"/>
            <a:ext cx="9144000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6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2016, EV3Lessons.com (last edit 7/19/2016)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2B: Alternate Move Degrees + Stall Detection</a:t>
            </a:r>
            <a:endParaRPr lang="en-US" dirty="0"/>
          </a:p>
        </p:txBody>
      </p:sp>
      <p:pic>
        <p:nvPicPr>
          <p:cNvPr id="7" name="Picture 6" descr="Screen Shot 2014-10-29 at 6.30.10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5200"/>
            <a:ext cx="9144000" cy="36643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18208" y="4823343"/>
            <a:ext cx="1331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blocks are just for the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36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What is a stall?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Ans. When you motor gets stuck and the program never moves on to the next block.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Why is stall detection useful?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Ans. When the robot stalls, it gives up on that block of code </a:t>
            </a:r>
            <a:r>
              <a:rPr lang="en-US" smtClean="0"/>
              <a:t>and moves on </a:t>
            </a:r>
            <a:r>
              <a:rPr lang="en-US" dirty="0" smtClean="0"/>
              <a:t>to the next block of code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2016, EV3Lessons.com (last edit 7/19/2016)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294528"/>
      </p:ext>
    </p:extLst>
  </p:cSld>
  <p:clrMapOvr>
    <a:masterClrMapping/>
  </p:clrMapOvr>
</p:sld>
</file>

<file path=ppt/theme/theme1.xml><?xml version="1.0" encoding="utf-8"?>
<a:theme xmlns:a="http://schemas.openxmlformats.org/drawingml/2006/main" name="advanced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dvanced" id="{90896108-50DE-FE4A-B182-456CF756ABD8}" vid="{7A7CEA50-AD81-7D48-98DE-F95E5886FB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advanced</Template>
  <TotalTime>2817</TotalTime>
  <Words>440</Words>
  <Application>Microsoft Macintosh PowerPoint</Application>
  <PresentationFormat>On-screen Show (4:3)</PresentationFormat>
  <Paragraphs>48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Helvetica Neue</vt:lpstr>
      <vt:lpstr>Wingdings</vt:lpstr>
      <vt:lpstr>Arial</vt:lpstr>
      <vt:lpstr>advanced</vt:lpstr>
      <vt:lpstr>Stall Detection</vt:lpstr>
      <vt:lpstr>Lesson Objectives</vt:lpstr>
      <vt:lpstr>What is Stall Detection and Why Use It? </vt:lpstr>
      <vt:lpstr>Move Degrees vs. Move Seconds</vt:lpstr>
      <vt:lpstr>Requirements</vt:lpstr>
      <vt:lpstr>Step 1: Move Until Stall</vt:lpstr>
      <vt:lpstr>Step 2A: Move Degrees + Stall Detection</vt:lpstr>
      <vt:lpstr>Step 2B: Alternate Move Degrees + Stall Detection</vt:lpstr>
      <vt:lpstr>Discussion Guide</vt:lpstr>
      <vt:lpstr>Credits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Stall Detection</dc:title>
  <cp:lastModifiedBy>Microsoft Office User</cp:lastModifiedBy>
  <cp:revision>12</cp:revision>
  <dcterms:created xsi:type="dcterms:W3CDTF">2014-10-28T21:59:38Z</dcterms:created>
  <dcterms:modified xsi:type="dcterms:W3CDTF">2016-07-20T03:10:19Z</dcterms:modified>
</cp:coreProperties>
</file>