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0"/>
  </p:notesMasterIdLst>
  <p:handoutMasterIdLst>
    <p:handoutMasterId r:id="rId11"/>
  </p:handoutMasterIdLst>
  <p:sldIdLst>
    <p:sldId id="413" r:id="rId3"/>
    <p:sldId id="412" r:id="rId4"/>
    <p:sldId id="414" r:id="rId5"/>
    <p:sldId id="410" r:id="rId6"/>
    <p:sldId id="403" r:id="rId7"/>
    <p:sldId id="411" r:id="rId8"/>
    <p:sldId id="40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06" autoAdjust="0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31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44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93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04DA8-91BE-D84F-BC70-CF43F3D9CF3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25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5814-EB5C-5C43-8893-E3A1E466D3A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2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6241F-BC3C-2D49-96A4-7629CBD53E4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16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BA138-36EF-EB49-B244-DC7F7EB12E8E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54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58BE9-0262-064A-B226-10710A049D3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476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214CE-5CD9-7748-B7E2-9EB59D6E682B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5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1AD66-07C7-7846-BD7D-06164D63E6C5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13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90DDF-86FE-EB42-BEC9-3B5CC66C661A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6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A44A7-58F8-574B-9177-DF89F5712002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76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E8BD3-5D28-B748-8169-60ADEC58A485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948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1E608-A730-9F41-B145-F3D6C32D176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476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54988-891D-234B-9FFE-78D7B239491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88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62105-26FA-1243-88AE-A609CEBBD0B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03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D21FC-6D4E-A54C-B703-0B0020577B95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24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350DF-993E-FF43-B073-67B20C34026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2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96818-ED79-4B47-A2D9-D4E5F8DADCD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9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7E19C-D2C9-DE49-B914-0C9ED0DBA0C9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F08B8-8BE0-4F49-B12B-68092BB9602D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30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31A1-3BD9-0144-81D0-7FEB34905A5D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201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049-EC18-304C-A850-4A817AF10918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C4BB-7842-3B41-9752-C3E084454838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569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14359-EF4E-284F-8806-770CCE32691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63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E271E826-0063-304C-BEE7-0BA6065310EA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6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14BAA-423C-F045-B8BC-4F35D36808C6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338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Final Challenges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67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27943"/>
          </a:xfrm>
        </p:spPr>
        <p:txBody>
          <a:bodyPr/>
          <a:lstStyle/>
          <a:p>
            <a:r>
              <a:rPr lang="en-US" dirty="0" smtClean="0"/>
              <a:t>TEACHER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7226"/>
            <a:ext cx="4122736" cy="5361533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set up any challenge you want using colored electric tape on a white board (available at home improvement/hardware stores).</a:t>
            </a:r>
            <a:r>
              <a:rPr lang="en-US" b="0" dirty="0"/>
              <a:t> </a:t>
            </a:r>
            <a:r>
              <a:rPr lang="en-US" b="0" dirty="0" smtClean="0"/>
              <a:t> You can also use large white poster paper on a hard floor.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Note that the electric tape colors do not match LEGO’s colors. So your sensors may have trouble reading those colors.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You can also use old FIRST LEGO League Mats for practice.  They are sometimes available on eBay or other teams.</a:t>
            </a:r>
          </a:p>
          <a:p>
            <a:endParaRPr lang="en-US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9936" y="997226"/>
            <a:ext cx="4071485" cy="270372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28685" y="4013965"/>
            <a:ext cx="4122736" cy="2680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79936" y="3776545"/>
            <a:ext cx="4071485" cy="264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2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this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332645"/>
            <a:ext cx="3429001" cy="463205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b="0" dirty="0"/>
              <a:t>The following slides have a few examples of challenges that incorporate the Beginner Lessons.</a:t>
            </a:r>
          </a:p>
          <a:p>
            <a:pPr marL="342900" indent="-342900">
              <a:buFont typeface="Arial" charset="0"/>
              <a:buChar char="•"/>
            </a:pPr>
            <a:r>
              <a:rPr lang="en-US" b="0" dirty="0" smtClean="0"/>
              <a:t>Solutions are not provided. Students should use everything they have discovered in the Beginner Lessons series to solve the missions</a:t>
            </a:r>
          </a:p>
          <a:p>
            <a:pPr marL="342900" indent="-342900">
              <a:buFont typeface="Arial" charset="0"/>
              <a:buChar char="•"/>
            </a:pPr>
            <a:endParaRPr lang="en-US" b="0" dirty="0"/>
          </a:p>
          <a:p>
            <a:pPr marL="342900" indent="-342900">
              <a:buFont typeface="Arial" charset="0"/>
              <a:buChar char="•"/>
            </a:pPr>
            <a:r>
              <a:rPr lang="en-US" b="0" dirty="0" smtClean="0"/>
              <a:t>Image on the right features EV3Lessons.com’s training mats.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25441" y="1336283"/>
            <a:ext cx="4677233" cy="4628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Maze 1: MOVING STRAIGHT AND TURNING PRACTICE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79720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9334" y="1627427"/>
            <a:ext cx="5167792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3059711" y="1641201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Go out of base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left into the passage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right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right and head to the END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3273287"/>
            <a:ext cx="0" cy="15933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218957" y="3273287"/>
            <a:ext cx="368150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5567" y="2115604"/>
            <a:ext cx="0" cy="11576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408682" y="4121915"/>
            <a:ext cx="0" cy="20434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138478" y="412191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111974" y="2721545"/>
            <a:ext cx="2296708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192195" y="2057669"/>
            <a:ext cx="2346135" cy="30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59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083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MAZE 2: SENSOR USAGE PRACTICE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37134" y="6390847"/>
            <a:ext cx="3429000" cy="283845"/>
          </a:xfrm>
        </p:spPr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84122" y="1627427"/>
            <a:ext cx="5153003" cy="45111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84123" y="1349908"/>
            <a:ext cx="5153003" cy="2572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Solid North Wall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408682" y="5058254"/>
            <a:ext cx="1328443" cy="108034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BASE/ START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05895" y="1627427"/>
            <a:ext cx="1328443" cy="10803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173158" y="6138597"/>
            <a:ext cx="2777682" cy="5093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 Not Touch this.</a:t>
            </a:r>
          </a:p>
          <a:p>
            <a:pPr algn="ctr"/>
            <a:r>
              <a:rPr lang="en-US" dirty="0" smtClean="0"/>
              <a:t>Light box that falls over.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123979" y="2558191"/>
            <a:ext cx="2654261" cy="209308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en-US" dirty="0" smtClean="0"/>
              <a:t>Go out of base</a:t>
            </a:r>
          </a:p>
          <a:p>
            <a:pPr marL="342900" indent="-342900">
              <a:buAutoNum type="arabicParenR"/>
            </a:pPr>
            <a:r>
              <a:rPr lang="en-US" dirty="0" smtClean="0"/>
              <a:t>Go up to the North wall and </a:t>
            </a:r>
            <a:r>
              <a:rPr lang="en-US" dirty="0" smtClean="0">
                <a:solidFill>
                  <a:srgbClr val="FF0000"/>
                </a:solidFill>
              </a:rPr>
              <a:t>touch it</a:t>
            </a:r>
            <a:r>
              <a:rPr lang="en-US" dirty="0" smtClean="0"/>
              <a:t>.</a:t>
            </a:r>
          </a:p>
          <a:p>
            <a:pPr marL="342900" indent="-342900">
              <a:buAutoNum type="arabicParenR"/>
            </a:pPr>
            <a:r>
              <a:rPr lang="en-US" dirty="0" smtClean="0"/>
              <a:t>Back up turn and navigate through the passage</a:t>
            </a:r>
          </a:p>
          <a:p>
            <a:pPr marL="342900" indent="-342900">
              <a:buAutoNum type="arabicParenR"/>
            </a:pPr>
            <a:r>
              <a:rPr lang="en-US" dirty="0" smtClean="0"/>
              <a:t>Go to the “do not touch this wall”.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on’t touch it.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and go to the West wall.</a:t>
            </a:r>
          </a:p>
          <a:p>
            <a:pPr marL="342900" indent="-342900">
              <a:buAutoNum type="arabicParenR"/>
            </a:pPr>
            <a:r>
              <a:rPr lang="en-US" dirty="0" smtClean="0"/>
              <a:t>Turn and head to the END!</a:t>
            </a:r>
          </a:p>
          <a:p>
            <a:pPr marL="342900" indent="-342900">
              <a:buAutoNum type="arabicParenR"/>
            </a:pPr>
            <a:endParaRPr lang="en-US" dirty="0"/>
          </a:p>
          <a:p>
            <a:r>
              <a:rPr lang="en-US" dirty="0" smtClean="0"/>
              <a:t>USE 2-3 SENSORS!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948818" y="1616669"/>
            <a:ext cx="0" cy="32499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22285" y="3064313"/>
            <a:ext cx="14854" cy="263117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18957" y="5792559"/>
            <a:ext cx="1803328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1189375" y="2561780"/>
            <a:ext cx="0" cy="303664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1965121" y="1627427"/>
            <a:ext cx="0" cy="343082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408682" y="2994991"/>
            <a:ext cx="0" cy="314360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4789753" y="1659150"/>
            <a:ext cx="23159" cy="6213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reeform 2"/>
          <p:cNvSpPr/>
          <p:nvPr/>
        </p:nvSpPr>
        <p:spPr>
          <a:xfrm>
            <a:off x="2761668" y="2255188"/>
            <a:ext cx="465313" cy="3343238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 28"/>
          <p:cNvSpPr/>
          <p:nvPr/>
        </p:nvSpPr>
        <p:spPr>
          <a:xfrm>
            <a:off x="3212127" y="2133657"/>
            <a:ext cx="1467077" cy="158929"/>
          </a:xfrm>
          <a:custGeom>
            <a:avLst/>
            <a:gdLst>
              <a:gd name="connsiteX0" fmla="*/ 1773382 w 1773382"/>
              <a:gd name="connsiteY0" fmla="*/ 0 h 3445164"/>
              <a:gd name="connsiteX1" fmla="*/ 249382 w 1773382"/>
              <a:gd name="connsiteY1" fmla="*/ 1246909 h 3445164"/>
              <a:gd name="connsiteX2" fmla="*/ 0 w 1773382"/>
              <a:gd name="connsiteY2" fmla="*/ 3445164 h 3445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73382" h="3445164">
                <a:moveTo>
                  <a:pt x="1773382" y="0"/>
                </a:moveTo>
                <a:cubicBezTo>
                  <a:pt x="1159164" y="336357"/>
                  <a:pt x="544946" y="672715"/>
                  <a:pt x="249382" y="1246909"/>
                </a:cubicBezTo>
                <a:cubicBezTo>
                  <a:pt x="-46182" y="1821103"/>
                  <a:pt x="43103" y="3055697"/>
                  <a:pt x="0" y="3445164"/>
                </a:cubicBez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https://openclipart.org/image/300px/svg_to_png/7449/freedo-Compass-ros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93885" y="1841623"/>
            <a:ext cx="700193" cy="705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H="1">
            <a:off x="3212127" y="2353810"/>
            <a:ext cx="1401251" cy="54619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9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ON THE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3429000" cy="235557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Program your robot to move forward and then stop exactly at the 3</a:t>
            </a:r>
            <a:r>
              <a:rPr lang="en-US" baseline="30000" dirty="0" smtClean="0"/>
              <a:t>rd</a:t>
            </a:r>
            <a:r>
              <a:rPr lang="en-US" dirty="0" smtClean="0"/>
              <a:t> line.</a:t>
            </a:r>
          </a:p>
          <a:p>
            <a:r>
              <a:rPr lang="en-US" dirty="0" smtClean="0"/>
              <a:t>You must use a loop and a sensor!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sensor will you use?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67130" y="1948070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67130" y="2749509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67130" y="3537696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67130" y="4339454"/>
            <a:ext cx="1789044" cy="781878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6251706" y="2821131"/>
            <a:ext cx="0" cy="3036646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910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514"/>
            <a:ext cx="8245474" cy="452637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74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6195</TotalTime>
  <Words>364</Words>
  <Application>Microsoft Macintosh PowerPoint</Application>
  <PresentationFormat>On-screen Show (4:3)</PresentationFormat>
  <Paragraphs>54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BEGINNER PROGRAMMING LESSON</vt:lpstr>
      <vt:lpstr>TEACHER INSTRUCTIONS</vt:lpstr>
      <vt:lpstr>Challenges in this Lesson</vt:lpstr>
      <vt:lpstr>Maze 1: MOVING STRAIGHT AND TURNING PRACTICE</vt:lpstr>
      <vt:lpstr>MAZE 2: SENSOR USAGE PRACTICE</vt:lpstr>
      <vt:lpstr>STOP ON THE LINE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Microsoft Office User</cp:lastModifiedBy>
  <cp:revision>7</cp:revision>
  <cp:lastPrinted>2016-07-05T01:01:43Z</cp:lastPrinted>
  <dcterms:created xsi:type="dcterms:W3CDTF">2014-08-07T02:19:13Z</dcterms:created>
  <dcterms:modified xsi:type="dcterms:W3CDTF">2016-07-20T03:18:51Z</dcterms:modified>
</cp:coreProperties>
</file>