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0"/>
  </p:notesMasterIdLst>
  <p:handoutMasterIdLst>
    <p:handoutMasterId r:id="rId11"/>
  </p:handoutMasterIdLst>
  <p:sldIdLst>
    <p:sldId id="415" r:id="rId3"/>
    <p:sldId id="412" r:id="rId4"/>
    <p:sldId id="418" r:id="rId5"/>
    <p:sldId id="421" r:id="rId6"/>
    <p:sldId id="420" r:id="rId7"/>
    <p:sldId id="419" r:id="rId8"/>
    <p:sldId id="40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9" autoAdjust="0"/>
    <p:restoredTop sz="95680" autoAdjust="0"/>
  </p:normalViewPr>
  <p:slideViewPr>
    <p:cSldViewPr snapToGrid="0" snapToObjects="1">
      <p:cViewPr varScale="1">
        <p:scale>
          <a:sx n="103" d="100"/>
          <a:sy n="103" d="100"/>
        </p:scale>
        <p:origin x="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lego.com/en-us/downloads/mindstorms-ev3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o.com/en-us/mindstorms/downloads/download-softwar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Updating Your Software and Firmware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BEGINNER PROGRAMMING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</a:t>
            </a:r>
            <a:r>
              <a:rPr lang="en-US" dirty="0" smtClean="0"/>
              <a:t>how to update the software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update the firmware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 with updates?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44746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When you first receive your EV3, you should update both your EV3 software and brick firmware versions. 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Many users continue to run the default </a:t>
            </a:r>
            <a:r>
              <a:rPr lang="en-US" dirty="0"/>
              <a:t>software and firmware versions. 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have been important bug fixes and new features since the EV3 first came out. </a:t>
            </a:r>
            <a:endParaRPr lang="en-US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For example, the VM Program Instruction Break error was resolved in the last update in 2016.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6" y="2345725"/>
            <a:ext cx="1760887" cy="25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Two EDITIONS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16" y="2785183"/>
            <a:ext cx="2395230" cy="469876"/>
          </a:xfrm>
        </p:spPr>
        <p:txBody>
          <a:bodyPr/>
          <a:lstStyle/>
          <a:p>
            <a:pPr algn="ctr"/>
            <a:r>
              <a:rPr lang="en-US" dirty="0" smtClean="0"/>
              <a:t>Home Edition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5621" y="2786044"/>
            <a:ext cx="3534032" cy="498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Education Edition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0" r="16448"/>
          <a:stretch/>
        </p:blipFill>
        <p:spPr>
          <a:xfrm>
            <a:off x="662116" y="3441418"/>
            <a:ext cx="3063445" cy="2548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54" r="5481"/>
          <a:stretch/>
        </p:blipFill>
        <p:spPr>
          <a:xfrm>
            <a:off x="4202723" y="3548112"/>
            <a:ext cx="4499952" cy="2729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616" y="1274563"/>
            <a:ext cx="7435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There are two different EV3 brick firmware and programming software available: Home and </a:t>
            </a:r>
            <a:r>
              <a:rPr lang="en-US" dirty="0" smtClean="0"/>
              <a:t>Education Editions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To learn about the </a:t>
            </a:r>
            <a:r>
              <a:rPr lang="en-US" dirty="0" smtClean="0"/>
              <a:t>differences between the two, </a:t>
            </a:r>
            <a:r>
              <a:rPr lang="en-US" dirty="0"/>
              <a:t>read http://ev3lessons.com/2017/01/17/Home-vs-</a:t>
            </a:r>
            <a:r>
              <a:rPr lang="en-US" dirty="0" err="1"/>
              <a:t>Edu.html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8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update your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6611"/>
            <a:ext cx="4646141" cy="43735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Open the EV3 Programming Software you installed earlier</a:t>
            </a:r>
          </a:p>
          <a:p>
            <a:pPr marL="457200" indent="-457200">
              <a:buAutoNum type="arabicParenR"/>
            </a:pPr>
            <a:r>
              <a:rPr lang="en-US" dirty="0" smtClean="0"/>
              <a:t>From the Help Menu, pick “About LEGO MINDSTORMS EV3”</a:t>
            </a:r>
          </a:p>
          <a:p>
            <a:pPr marL="457200" indent="-45720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pop-up window will appear, showing </a:t>
            </a:r>
            <a:r>
              <a:rPr lang="en-US" dirty="0" smtClean="0"/>
              <a:t>the version of the software you are running (Home or Education and the Version number)</a:t>
            </a:r>
          </a:p>
          <a:p>
            <a:pPr marL="457200" indent="-457200">
              <a:buAutoNum type="arabicParenR"/>
            </a:pPr>
            <a:r>
              <a:rPr lang="en-US" dirty="0" smtClean="0"/>
              <a:t>Download and install a newer version if needed from the following pages:</a:t>
            </a:r>
            <a:endParaRPr lang="en-US" dirty="0"/>
          </a:p>
          <a:p>
            <a:pPr marL="914400" lvl="1" indent="-457200">
              <a:buAutoNum type="arabicParenR"/>
            </a:pPr>
            <a:r>
              <a:rPr lang="en-US" dirty="0" smtClean="0"/>
              <a:t>Home Edition Download: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www.lego.com/en-us/mindstorms/downloads/download-software</a:t>
            </a:r>
            <a:endParaRPr lang="en-US" dirty="0"/>
          </a:p>
          <a:p>
            <a:pPr marL="914400" lvl="1" indent="-457200">
              <a:buAutoNum type="arabicParenR"/>
            </a:pPr>
            <a:r>
              <a:rPr lang="en-US" dirty="0" smtClean="0"/>
              <a:t>Education Edition Download: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education.lego.com/en-us/downloads/mindstorms-ev3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40" y="1545184"/>
            <a:ext cx="3162643" cy="1603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40" y="3284251"/>
            <a:ext cx="3162643" cy="249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2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update your 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892"/>
            <a:ext cx="4436076" cy="495227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Connect </a:t>
            </a:r>
            <a:r>
              <a:rPr lang="en-US" dirty="0"/>
              <a:t>your EV3 to the computer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Open </a:t>
            </a:r>
            <a:r>
              <a:rPr lang="en-US" dirty="0"/>
              <a:t>your LEGO MINDSTORMS EV3 </a:t>
            </a:r>
            <a:r>
              <a:rPr lang="en-US" dirty="0" smtClean="0"/>
              <a:t>Software </a:t>
            </a:r>
            <a:r>
              <a:rPr lang="en-US" dirty="0"/>
              <a:t>and go to Tools </a:t>
            </a:r>
            <a:r>
              <a:rPr lang="en-US" dirty="0" smtClean="0"/>
              <a:t>Menu and </a:t>
            </a:r>
            <a:r>
              <a:rPr lang="en-US" dirty="0"/>
              <a:t>click </a:t>
            </a:r>
            <a:r>
              <a:rPr lang="en-US" dirty="0" smtClean="0"/>
              <a:t>“Firmware Update”. </a:t>
            </a:r>
          </a:p>
          <a:p>
            <a:pPr marL="457200" indent="-45720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pop-up window will appear, showing you the current firmware on the EV3 </a:t>
            </a:r>
            <a:r>
              <a:rPr lang="en-US" dirty="0" smtClean="0"/>
              <a:t>brick and </a:t>
            </a:r>
            <a:r>
              <a:rPr lang="en-US" dirty="0"/>
              <a:t>any updates available. </a:t>
            </a:r>
          </a:p>
          <a:p>
            <a:pPr marL="457200" indent="-457200">
              <a:buAutoNum type="arabicParenR"/>
            </a:pPr>
            <a:r>
              <a:rPr lang="en-US" dirty="0" smtClean="0"/>
              <a:t>Follow instructions to update your brick. If you are running the Educational version of the software, you will automatically be given Educational editions of the firmware to update.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51" y="1173892"/>
            <a:ext cx="2291499" cy="2528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27" y="4139044"/>
            <a:ext cx="3685745" cy="1458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6927" y="5708822"/>
            <a:ext cx="358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Education Edition are indicated with an “E” at the end of the version number. Home Edition is indicated with a “H”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44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</a:t>
            </a:r>
            <a:r>
              <a:rPr lang="en-US" sz="1800" dirty="0" err="1"/>
              <a:t>Seshan</a:t>
            </a:r>
            <a:r>
              <a:rPr lang="en-US" sz="1800" dirty="0"/>
              <a:t> 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</a:t>
            </a:r>
            <a:r>
              <a:rPr lang="en-US" sz="1800" dirty="0"/>
              <a:t>lessons are available at </a:t>
            </a:r>
            <a:r>
              <a:rPr lang="en-US" sz="1800" dirty="0" smtClean="0"/>
              <a:t>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(2/09/2017)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6607</TotalTime>
  <Words>395</Words>
  <Application>Microsoft Macintosh PowerPoint</Application>
  <PresentationFormat>On-screen Show (4:3)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Black</vt:lpstr>
      <vt:lpstr>Calibri</vt:lpstr>
      <vt:lpstr>Calibri Light</vt:lpstr>
      <vt:lpstr>Helvetica Neue</vt:lpstr>
      <vt:lpstr>Arial</vt:lpstr>
      <vt:lpstr>beginner</vt:lpstr>
      <vt:lpstr>Custom Design</vt:lpstr>
      <vt:lpstr>BEGINNER PROGRAMMING LESSON</vt:lpstr>
      <vt:lpstr>LESSON OBJECTIVES</vt:lpstr>
      <vt:lpstr>Why bother with updates?</vt:lpstr>
      <vt:lpstr>NOTE: Two EDITIONS</vt:lpstr>
      <vt:lpstr>To update your SOFTWARE</vt:lpstr>
      <vt:lpstr>To update your firmware</vt:lpstr>
      <vt:lpstr>CREDITS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Srinivasan Seshan</cp:lastModifiedBy>
  <cp:revision>32</cp:revision>
  <cp:lastPrinted>2017-02-09T14:14:37Z</cp:lastPrinted>
  <dcterms:created xsi:type="dcterms:W3CDTF">2014-08-07T02:19:13Z</dcterms:created>
  <dcterms:modified xsi:type="dcterms:W3CDTF">2017-02-09T15:31:33Z</dcterms:modified>
</cp:coreProperties>
</file>