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</p:sldMasterIdLst>
  <p:notesMasterIdLst>
    <p:notesMasterId r:id="rId10"/>
  </p:notesMasterIdLst>
  <p:handoutMasterIdLst>
    <p:handoutMasterId r:id="rId11"/>
  </p:handoutMasterIdLst>
  <p:sldIdLst>
    <p:sldId id="408" r:id="rId3"/>
    <p:sldId id="407" r:id="rId4"/>
    <p:sldId id="278" r:id="rId5"/>
    <p:sldId id="306" r:id="rId6"/>
    <p:sldId id="405" r:id="rId7"/>
    <p:sldId id="406" r:id="rId8"/>
    <p:sldId id="40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9"/>
    <p:restoredTop sz="96271" autoAdjust="0"/>
  </p:normalViewPr>
  <p:slideViewPr>
    <p:cSldViewPr snapToGrid="0" snapToObjects="1">
      <p:cViewPr varScale="1">
        <p:scale>
          <a:sx n="117" d="100"/>
          <a:sy n="117" d="100"/>
        </p:scale>
        <p:origin x="138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7/26/16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7/26/16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062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9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F27D-8752-DA47-8D7E-2F48280CEEBD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90047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89676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317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27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90B9-E024-BA42-9704-A64AD3034426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3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1C9D-C322-9642-A879-CBC9D9628B53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812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59F4-988B-4F4A-8FAA-FF739FF4538A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17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47985-A0DF-324F-8187-D0D4AD0F6BF2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6149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346D9-F88E-FF42-812F-74AA2C7E9C0D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76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F9039-61CF-4745-B2F8-D868E6208AB2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506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E130-BE25-AB42-9612-80B178AA6DD9}" type="datetime1">
              <a:rPr lang="en-US" smtClean="0"/>
              <a:t>7/26/16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63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1783-2236-BE42-9499-8A2A1CC8E02A}" type="datetime1">
              <a:rPr lang="en-US" smtClean="0"/>
              <a:t>7/26/16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035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60FD-C0F5-6B4C-8DF5-6BFA3F60F43A}" type="datetime1">
              <a:rPr lang="en-US" smtClean="0"/>
              <a:t>7/26/16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918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B0ECF-EC10-7446-87A9-63B618D8242A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252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4C2F-CF2F-8D49-9730-279D575D6EF4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937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EDEB7-093F-3145-914C-BFCD1032C9B5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436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651B-78BF-264C-99D5-7D13BA71184C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0495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40F25-7E4A-9547-A239-7D2C39C8BA83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44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40D35-5944-1242-8AD2-54CB9F88DCD6}" type="datetime1">
              <a:rPr lang="en-US" smtClean="0"/>
              <a:t>7/26/16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6BFD-AD9A-8F49-9177-DBC967179F4C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663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1C2A-38E9-D84B-9F49-E9BC372FC647}" type="datetime1">
              <a:rPr lang="en-US" smtClean="0"/>
              <a:t>7/26/16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6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8CD0-EB20-D248-A310-A97AFCAECA44}" type="datetime1">
              <a:rPr lang="en-US" smtClean="0"/>
              <a:t>7/26/16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2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6B12-2296-264F-AA90-88605EA6A220}" type="datetime1">
              <a:rPr lang="en-US" smtClean="0"/>
              <a:t>7/26/16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13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B56A-5E28-A144-83AC-55A603D0136C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CAB88-2F47-224D-A2B6-8BABE3AD154C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9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27D35FA-12D4-364A-BDC9-22E311CBD480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90047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89676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317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7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C531C-CBE1-1F45-BF7C-8B49A3846760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reativecommons.org/licenses/by-nc-sa/4.0/" TargetMode="Externa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Loops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BEGINNER PROGRAMMING LESSONS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982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repeat an action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use Loop Blocks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040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Repeating an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597" y="879145"/>
            <a:ext cx="6539432" cy="53951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Let’s say we want the robot to repeat an action over and over again.</a:t>
            </a:r>
          </a:p>
          <a:p>
            <a:r>
              <a:rPr lang="en-US" sz="2800" dirty="0" smtClean="0"/>
              <a:t>Would you just copy the block multiple times?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Sure, that could work!</a:t>
            </a:r>
          </a:p>
          <a:p>
            <a:r>
              <a:rPr lang="en-US" sz="2800" dirty="0" smtClean="0"/>
              <a:t>What if I want to repeat that block forever? 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Now what?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284544" y="1317714"/>
            <a:ext cx="817503" cy="76236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7050971" y="1098724"/>
            <a:ext cx="0" cy="1167941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7042789" y="1098724"/>
            <a:ext cx="1234439" cy="1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8350218" y="1098725"/>
            <a:ext cx="0" cy="1167940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7050971" y="2325061"/>
            <a:ext cx="1261870" cy="0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6855511" y="1622219"/>
            <a:ext cx="369954" cy="457861"/>
            <a:chOff x="6310708" y="2223671"/>
            <a:chExt cx="809489" cy="898563"/>
          </a:xfrm>
        </p:grpSpPr>
        <p:sp>
          <p:nvSpPr>
            <p:cNvPr id="26" name="Rounded Rectangle 25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5045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885" y="1336176"/>
            <a:ext cx="2212951" cy="2101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5094514" cy="5025381"/>
          </a:xfrm>
        </p:spPr>
        <p:txBody>
          <a:bodyPr>
            <a:normAutofit/>
          </a:bodyPr>
          <a:lstStyle/>
          <a:p>
            <a:r>
              <a:rPr lang="en-US" dirty="0" smtClean="0"/>
              <a:t>Loops make repeating a task multiple times </a:t>
            </a:r>
            <a:r>
              <a:rPr lang="en-US" dirty="0" smtClean="0"/>
              <a:t>easy</a:t>
            </a:r>
          </a:p>
          <a:p>
            <a:r>
              <a:rPr lang="en-US" dirty="0" smtClean="0"/>
              <a:t>The added benefit is that </a:t>
            </a:r>
            <a:r>
              <a:rPr lang="en-US" dirty="0" smtClean="0"/>
              <a:t>a </a:t>
            </a:r>
            <a:r>
              <a:rPr lang="en-US" dirty="0" smtClean="0"/>
              <a:t>loop </a:t>
            </a:r>
            <a:r>
              <a:rPr lang="en-US" dirty="0" smtClean="0"/>
              <a:t>can end </a:t>
            </a:r>
            <a:r>
              <a:rPr lang="en-US" dirty="0" smtClean="0"/>
              <a:t>whenever you </a:t>
            </a:r>
            <a:r>
              <a:rPr lang="en-US" dirty="0" smtClean="0"/>
              <a:t>want (a specific number of times, run forever, a specific condition,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9" name="Picture 8" descr="Screen Shot 2014-08-07 at 12.27.3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451" y="309235"/>
            <a:ext cx="3465446" cy="402712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6727372" y="2924271"/>
            <a:ext cx="1635609" cy="3177534"/>
            <a:chOff x="4880429" y="372201"/>
            <a:chExt cx="2476500" cy="5514615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7576"/>
            <a:stretch/>
          </p:blipFill>
          <p:spPr>
            <a:xfrm>
              <a:off x="4880429" y="4497074"/>
              <a:ext cx="2476500" cy="13897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3113"/>
            <a:stretch/>
          </p:blipFill>
          <p:spPr>
            <a:xfrm>
              <a:off x="4880429" y="372201"/>
              <a:ext cx="2476500" cy="41453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408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80" y="3716741"/>
            <a:ext cx="8540353" cy="1355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285"/>
            <a:ext cx="8245474" cy="4373563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Challenge: </a:t>
            </a:r>
            <a:r>
              <a:rPr lang="en-US" dirty="0" smtClean="0">
                <a:solidFill>
                  <a:srgbClr val="FF0000"/>
                </a:solidFill>
              </a:rPr>
              <a:t>Write </a:t>
            </a:r>
            <a:r>
              <a:rPr lang="en-US" dirty="0">
                <a:solidFill>
                  <a:srgbClr val="FF0000"/>
                </a:solidFill>
              </a:rPr>
              <a:t>a program to go around a </a:t>
            </a:r>
            <a:r>
              <a:rPr lang="en-US" dirty="0" smtClean="0">
                <a:solidFill>
                  <a:srgbClr val="FF0000"/>
                </a:solidFill>
              </a:rPr>
              <a:t>box once.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The simple way is to code it like this: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Use a loop to improve the code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3254828" y="1922706"/>
            <a:ext cx="1494707" cy="1226337"/>
            <a:chOff x="3886200" y="3370870"/>
            <a:chExt cx="1494707" cy="1226337"/>
          </a:xfrm>
        </p:grpSpPr>
        <p:sp>
          <p:nvSpPr>
            <p:cNvPr id="6" name="Rectangle 5"/>
            <p:cNvSpPr/>
            <p:nvPr/>
          </p:nvSpPr>
          <p:spPr>
            <a:xfrm>
              <a:off x="4385323" y="3589860"/>
              <a:ext cx="817503" cy="7623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V="1">
              <a:off x="4081660" y="3370870"/>
              <a:ext cx="0" cy="1167941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4073478" y="3370870"/>
              <a:ext cx="1234439" cy="1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5380907" y="3370871"/>
              <a:ext cx="0" cy="1167940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>
              <a:off x="4081660" y="4597207"/>
              <a:ext cx="1261870" cy="0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1" name="Group 10"/>
            <p:cNvGrpSpPr/>
            <p:nvPr/>
          </p:nvGrpSpPr>
          <p:grpSpPr>
            <a:xfrm>
              <a:off x="3886200" y="3894365"/>
              <a:ext cx="369954" cy="457861"/>
              <a:chOff x="6310708" y="2223671"/>
              <a:chExt cx="809489" cy="898563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5" name="Oval 14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19025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 CHALLENGE Solution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830943"/>
            <a:ext cx="7213600" cy="28321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433457" y="1371600"/>
            <a:ext cx="1237342" cy="5007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Run 4 times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6292621" y="3114506"/>
            <a:ext cx="1894115" cy="3570515"/>
            <a:chOff x="4880429" y="372201"/>
            <a:chExt cx="2476500" cy="5514615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7576"/>
            <a:stretch/>
          </p:blipFill>
          <p:spPr>
            <a:xfrm>
              <a:off x="4880429" y="4497074"/>
              <a:ext cx="2476500" cy="1389742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3113"/>
            <a:stretch/>
          </p:blipFill>
          <p:spPr>
            <a:xfrm>
              <a:off x="4880429" y="372201"/>
              <a:ext cx="2476500" cy="41453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8969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657"/>
            <a:ext cx="8245474" cy="4531232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</a:t>
            </a:r>
            <a:r>
              <a:rPr lang="en-US" sz="1800" dirty="0" err="1" smtClean="0"/>
              <a:t>Seshan</a:t>
            </a: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  <a:r>
              <a:rPr lang="en-US" sz="1800" b="0" dirty="0"/>
              <a:t/>
            </a:r>
            <a:br>
              <a:rPr lang="en-US" sz="1800" b="0" dirty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147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6357</TotalTime>
  <Words>210</Words>
  <Application>Microsoft Macintosh PowerPoint</Application>
  <PresentationFormat>On-screen Show (4:3)</PresentationFormat>
  <Paragraphs>52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 Black</vt:lpstr>
      <vt:lpstr>Calibri</vt:lpstr>
      <vt:lpstr>Calibri Light</vt:lpstr>
      <vt:lpstr>Helvetica Neue</vt:lpstr>
      <vt:lpstr>Arial</vt:lpstr>
      <vt:lpstr>beginner</vt:lpstr>
      <vt:lpstr>Custom Design</vt:lpstr>
      <vt:lpstr>BEGINNER PROGRAMMING LESSONS</vt:lpstr>
      <vt:lpstr>Lesson Objectives</vt:lpstr>
      <vt:lpstr>Repeating an Action</vt:lpstr>
      <vt:lpstr>Loops</vt:lpstr>
      <vt:lpstr>LOOP CHALLENGE</vt:lpstr>
      <vt:lpstr>Loop CHALLENGE Solution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cp:lastModifiedBy>Microsoft Office User</cp:lastModifiedBy>
  <cp:revision>11</cp:revision>
  <dcterms:created xsi:type="dcterms:W3CDTF">2014-08-07T02:19:13Z</dcterms:created>
  <dcterms:modified xsi:type="dcterms:W3CDTF">2016-07-26T14:23:13Z</dcterms:modified>
</cp:coreProperties>
</file>