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6"/>
  </p:notesMasterIdLst>
  <p:handoutMasterIdLst>
    <p:handoutMasterId r:id="rId17"/>
  </p:handoutMasterIdLst>
  <p:sldIdLst>
    <p:sldId id="414" r:id="rId4"/>
    <p:sldId id="413" r:id="rId5"/>
    <p:sldId id="300" r:id="rId6"/>
    <p:sldId id="409" r:id="rId7"/>
    <p:sldId id="301" r:id="rId8"/>
    <p:sldId id="344" r:id="rId9"/>
    <p:sldId id="411" r:id="rId10"/>
    <p:sldId id="260" r:id="rId11"/>
    <p:sldId id="366" r:id="rId12"/>
    <p:sldId id="412" r:id="rId13"/>
    <p:sldId id="416" r:id="rId14"/>
    <p:sldId id="40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6" autoAdjust="0"/>
    <p:restoredTop sz="95680" autoAdjust="0"/>
  </p:normalViewPr>
  <p:slideViewPr>
    <p:cSldViewPr snapToGrid="0" snapToObjects="1">
      <p:cViewPr>
        <p:scale>
          <a:sx n="61" d="100"/>
          <a:sy n="61" d="100"/>
        </p:scale>
        <p:origin x="472" y="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01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9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FCE78-3CB1-EA4C-AC2D-F7DA5F6FE286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D908-6C67-FA41-90B0-4D4148D5F861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26B7-F9E9-494B-8F15-EBBB47F801EF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34DF7-B283-7141-AFE2-6BAB50F5FE01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205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02B-E425-EE4D-BA68-1A9A6ED5D02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23039"/>
            <a:ext cx="4306186" cy="253681"/>
          </a:xfrm>
        </p:spPr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6DED-2E06-694B-893B-244937AD8E96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199" y="6477001"/>
            <a:ext cx="3902075" cy="299719"/>
          </a:xfrm>
        </p:spPr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2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2CC1-CB3A-DF44-92F8-5BF7A03D96D1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199" y="6477001"/>
            <a:ext cx="3877529" cy="299719"/>
          </a:xfrm>
        </p:spPr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1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199" y="6172201"/>
            <a:ext cx="4136065" cy="320674"/>
          </a:xfrm>
        </p:spPr>
        <p:txBody>
          <a:bodyPr/>
          <a:lstStyle/>
          <a:p>
            <a:fld id="{8BF84413-BA88-6B4E-84F4-1994E53843B7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565230"/>
            <a:ext cx="4136064" cy="211490"/>
          </a:xfrm>
        </p:spPr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7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958BB-C676-1C48-BAD1-112A2FEE80B7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61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BE8D-E024-4049-BC5E-28A9091B6EB9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80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04C-3D47-5845-859F-A145B3A55004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4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4A80-7AB6-6F4A-9D0E-3B3F037898E9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9C0F-7326-FE45-A04B-B451DD9EA627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78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25FA7-BF2F-DD49-9EC6-2630B553930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60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48A9-3C15-7D40-BA83-1C4AC43F4DBE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35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5AE87-CDCE-A64D-A1B6-0EAF15E9358F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6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DCB4B-267C-294D-B04B-0FF577EA91C5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9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1415-423C-F045-8630-744E8EFD2AF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18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C60C-F271-4744-A1F8-0EC2EF49FBED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07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516-F189-A845-92FD-912B2DACD6D8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651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929A8-69FB-AB4C-92D0-4CBF5DEEEE40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87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27E6-57BD-7443-A2A4-9127F6714CF6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8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EBCE-CE47-7E49-86A7-D00245B61B99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99C26-ABB2-7B49-9F28-F1362E9DC208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728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D0-637D-5145-9DA0-045645EA4FA6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52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6F0-672C-4440-8A43-87AB9359059C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811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750A-6740-4040-A57F-22D77C374FE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7282-4E44-AD49-AA84-93B57E60B7DD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1BBE-A68A-E043-8DD2-150B9C0286CF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F414-D69C-BB43-B4CE-3B697C7F68E6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1400-D0CE-B241-BDC6-9285C62C0480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D0F8-B751-0446-B1B5-38A9147577D5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3DB-D2A4-3344-8727-E6A1A0CAFB52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D6B83-6DBF-334A-8C67-B56619744755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0A58908-3070-8C45-A48B-1AD768BAAFE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2017 (Last edit: 05/15/2017)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241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64D25-6998-9C45-871F-F5B5ED22FEA8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Moving </a:t>
            </a:r>
            <a:r>
              <a:rPr lang="en-US" dirty="0" smtClean="0"/>
              <a:t>Straight (NXT)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78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80148"/>
            <a:ext cx="8245474" cy="234601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 is a better way (go to slide 11) to solve this challenge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14" y="1319592"/>
            <a:ext cx="6886364" cy="2437773"/>
          </a:xfrm>
          <a:prstGeom prst="rect">
            <a:avLst/>
          </a:prstGeom>
        </p:spPr>
      </p:pic>
      <p:cxnSp>
        <p:nvCxnSpPr>
          <p:cNvPr id="7" name="Straight Arrow Connector 6"/>
          <p:cNvCxnSpPr>
            <a:stCxn id="10" idx="1"/>
          </p:cNvCxnSpPr>
          <p:nvPr/>
        </p:nvCxnSpPr>
        <p:spPr>
          <a:xfrm flipH="1" flipV="1">
            <a:off x="2367816" y="2839127"/>
            <a:ext cx="693018" cy="4100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60834" y="2968424"/>
            <a:ext cx="2310063" cy="561430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This would be changed for degrees or seconds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5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259" y="1677816"/>
            <a:ext cx="3891281" cy="348560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Try </a:t>
            </a:r>
            <a:r>
              <a:rPr lang="en-US" dirty="0" smtClean="0"/>
              <a:t>“View</a:t>
            </a:r>
            <a:r>
              <a:rPr lang="en-US" dirty="0" smtClean="0"/>
              <a:t>” on brick </a:t>
            </a:r>
            <a:endParaRPr lang="en-US" dirty="0"/>
          </a:p>
          <a:p>
            <a:pPr marL="800100" lvl="1" indent="-342900">
              <a:buFont typeface="Arial" charset="0"/>
              <a:buChar char="•"/>
            </a:pPr>
            <a:r>
              <a:rPr lang="en-US" dirty="0" smtClean="0"/>
              <a:t>Refer to the Port View/View Lesson on EV3Lessons.com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Move </a:t>
            </a:r>
            <a:r>
              <a:rPr lang="en-US" dirty="0" smtClean="0"/>
              <a:t>your robot with your hand from your start line to your end line</a:t>
            </a:r>
          </a:p>
          <a:p>
            <a:pPr lvl="1"/>
            <a:r>
              <a:rPr lang="en-US" dirty="0" smtClean="0"/>
              <a:t>Read how many degrees your robot moved</a:t>
            </a:r>
          </a:p>
          <a:p>
            <a:pPr lvl="1"/>
            <a:r>
              <a:rPr lang="en-US" dirty="0" smtClean="0"/>
              <a:t>Use this number in the Move Steering Block to move the correct distance.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Use View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2" descr="https://www.teachengineering.org/collection/nyu_/activities/nyu_soundwaves/nyu_soundwaves_activity1_figure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320540" y="1925818"/>
            <a:ext cx="4250938" cy="247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0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7"/>
            <a:ext cx="8245474" cy="460743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make your robot go forward and backwards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use the </a:t>
            </a:r>
            <a:r>
              <a:rPr lang="en-US" dirty="0"/>
              <a:t>M</a:t>
            </a:r>
            <a:r>
              <a:rPr lang="en-US" dirty="0" smtClean="0"/>
              <a:t>ove Steering block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read sensor values using </a:t>
            </a:r>
            <a:r>
              <a:rPr lang="en-US" dirty="0" smtClean="0"/>
              <a:t>View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07351" y="1555832"/>
            <a:ext cx="2305050" cy="11739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44640" y="3269507"/>
            <a:ext cx="1376680" cy="809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STEERING Block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516559" y="1638904"/>
            <a:ext cx="3216534" cy="1270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4908242" y="2058738"/>
            <a:ext cx="1537369" cy="50718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8587" y="5225605"/>
            <a:ext cx="2916945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Steering: Straight or turn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91189" y="5245234"/>
            <a:ext cx="1958217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Power/Speed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32343" y="5239505"/>
            <a:ext cx="2569940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Duration/Distance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3882" y="2946342"/>
            <a:ext cx="1231156" cy="646331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of operation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82064" y="1841121"/>
            <a:ext cx="788233" cy="322197"/>
          </a:xfrm>
          <a:prstGeom prst="ellipse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13546" y="2882991"/>
            <a:ext cx="872854" cy="659144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Brake/Coast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07213" y="1384746"/>
            <a:ext cx="1199001" cy="1371767"/>
            <a:chOff x="6507213" y="1384746"/>
            <a:chExt cx="1199001" cy="1371767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322" y="3649327"/>
            <a:ext cx="2305050" cy="146740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970"/>
          <a:stretch/>
        </p:blipFill>
        <p:spPr>
          <a:xfrm>
            <a:off x="5569245" y="2946342"/>
            <a:ext cx="987272" cy="755248"/>
          </a:xfrm>
          <a:prstGeom prst="rect">
            <a:avLst/>
          </a:prstGeom>
        </p:spPr>
      </p:pic>
      <p:cxnSp>
        <p:nvCxnSpPr>
          <p:cNvPr id="30" name="Straight Arrow Connector 29"/>
          <p:cNvCxnSpPr>
            <a:endCxn id="7" idx="0"/>
          </p:cNvCxnSpPr>
          <p:nvPr/>
        </p:nvCxnSpPr>
        <p:spPr>
          <a:xfrm flipH="1">
            <a:off x="2137060" y="2666315"/>
            <a:ext cx="1458472" cy="25592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9" idx="0"/>
          </p:cNvCxnSpPr>
          <p:nvPr/>
        </p:nvCxnSpPr>
        <p:spPr>
          <a:xfrm>
            <a:off x="3896481" y="2729754"/>
            <a:ext cx="1073817" cy="25154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10" idx="0"/>
          </p:cNvCxnSpPr>
          <p:nvPr/>
        </p:nvCxnSpPr>
        <p:spPr>
          <a:xfrm>
            <a:off x="4190083" y="2687732"/>
            <a:ext cx="3327230" cy="25517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7" idx="1"/>
          </p:cNvCxnSpPr>
          <p:nvPr/>
        </p:nvCxnSpPr>
        <p:spPr>
          <a:xfrm>
            <a:off x="4519851" y="2643876"/>
            <a:ext cx="1049394" cy="680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729897" y="2666315"/>
            <a:ext cx="1459829" cy="983012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4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&amp; POSITIVE POWER: BACKWARD &amp; FORWARD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8140" y="2195039"/>
            <a:ext cx="2542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Negative Power = Backwards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1159" y="5493664"/>
            <a:ext cx="1889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B900"/>
                </a:solidFill>
              </a:rPr>
              <a:t>Positive Power = Forward</a:t>
            </a:r>
            <a:endParaRPr lang="en-US" sz="2000" dirty="0">
              <a:solidFill>
                <a:srgbClr val="00B900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 flipH="1">
            <a:off x="6312276" y="2839079"/>
            <a:ext cx="1594462" cy="3008528"/>
          </a:xfrm>
          <a:prstGeom prst="curvedRightArrow">
            <a:avLst>
              <a:gd name="adj1" fmla="val 3481"/>
              <a:gd name="adj2" fmla="val 30112"/>
              <a:gd name="adj3" fmla="val 25000"/>
            </a:avLst>
          </a:prstGeom>
          <a:solidFill>
            <a:srgbClr val="00B900"/>
          </a:solidFill>
          <a:ln>
            <a:solidFill>
              <a:srgbClr val="00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flipH="1" flipV="1">
            <a:off x="6390356" y="3099854"/>
            <a:ext cx="1173415" cy="2128070"/>
          </a:xfrm>
          <a:prstGeom prst="curvedRightArrow">
            <a:avLst>
              <a:gd name="adj1" fmla="val 3481"/>
              <a:gd name="adj2" fmla="val 45822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27646" flipH="1">
            <a:off x="962153" y="1753697"/>
            <a:ext cx="5848090" cy="375045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Move Straight?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313" t="34654" r="15" b="46506"/>
          <a:stretch/>
        </p:blipFill>
        <p:spPr>
          <a:xfrm>
            <a:off x="534141" y="3394921"/>
            <a:ext cx="2876594" cy="1371077"/>
          </a:xfrm>
        </p:spPr>
      </p:pic>
      <p:sp>
        <p:nvSpPr>
          <p:cNvPr id="3" name="TextBox 2"/>
          <p:cNvSpPr txBox="1"/>
          <p:nvPr/>
        </p:nvSpPr>
        <p:spPr>
          <a:xfrm>
            <a:off x="5115615" y="1963670"/>
            <a:ext cx="35404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1: Green Block Tab, Click and hold Move Steering and drag to programming area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STEP 2: Drop next to the Start Block (green arrow)</a:t>
            </a:r>
          </a:p>
          <a:p>
            <a:r>
              <a:rPr lang="en-US" dirty="0" smtClean="0"/>
              <a:t>(See animation)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Screen Shot 2014-08-07 at 10.56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199" y="1873337"/>
            <a:ext cx="4552674" cy="1003923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864339" y="2119953"/>
            <a:ext cx="652519" cy="722353"/>
          </a:xfrm>
          <a:prstGeom prst="ellipse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7 at 11.05.16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634" y="3457098"/>
            <a:ext cx="2519409" cy="911276"/>
          </a:xfrm>
          <a:prstGeom prst="rect">
            <a:avLst/>
          </a:prstGeom>
        </p:spPr>
      </p:pic>
      <p:pic>
        <p:nvPicPr>
          <p:cNvPr id="16" name="Picture 15" descr="Screen Shot 2014-08-07 at 12.29.41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1475" y="1008012"/>
            <a:ext cx="3987800" cy="495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0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Move Straight (3 SECONDS)</a:t>
            </a:r>
            <a:endParaRPr lang="en-US" dirty="0"/>
          </a:p>
        </p:txBody>
      </p:sp>
      <p:pic>
        <p:nvPicPr>
          <p:cNvPr id="6" name="Picture 5" descr="cYe8ZOwCkOQ8qFYjFHcssZvIxYReepNrvHOdvHnFdMc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557"/>
          <a:stretch/>
        </p:blipFill>
        <p:spPr>
          <a:xfrm>
            <a:off x="2792750" y="1846041"/>
            <a:ext cx="1752623" cy="10203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15615" y="1614650"/>
            <a:ext cx="35404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STEP 1: Green Block Tab, Click and hold Move Steering and drag to programming area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STEP 2: Drop next to the Start Block (green arrow)</a:t>
            </a:r>
          </a:p>
          <a:p>
            <a:endParaRPr lang="en-US" dirty="0"/>
          </a:p>
          <a:p>
            <a:r>
              <a:rPr lang="en-US" dirty="0" smtClean="0"/>
              <a:t>STEP 3: Select Options. Move “3 Seconds”</a:t>
            </a:r>
          </a:p>
          <a:p>
            <a:endParaRPr lang="en-US" dirty="0"/>
          </a:p>
          <a:p>
            <a:r>
              <a:rPr lang="en-US" dirty="0" smtClean="0"/>
              <a:t>STEP 4: Connect USB cable to </a:t>
            </a:r>
            <a:r>
              <a:rPr lang="en-US" dirty="0" smtClean="0"/>
              <a:t>NXT </a:t>
            </a:r>
            <a:r>
              <a:rPr lang="en-US" dirty="0" smtClean="0"/>
              <a:t>and Laptop.</a:t>
            </a:r>
          </a:p>
          <a:p>
            <a:endParaRPr lang="en-US" dirty="0"/>
          </a:p>
          <a:p>
            <a:r>
              <a:rPr lang="en-US" dirty="0" smtClean="0"/>
              <a:t>STEP 5: Download to </a:t>
            </a:r>
            <a:r>
              <a:rPr lang="en-US" dirty="0" smtClean="0"/>
              <a:t>NXT</a:t>
            </a:r>
            <a:endParaRPr lang="en-US" dirty="0"/>
          </a:p>
        </p:txBody>
      </p:sp>
      <p:pic>
        <p:nvPicPr>
          <p:cNvPr id="7" name="Picture 6" descr="Screen Shot 2014-08-07 at 10.54.27 AM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0140" y="4920960"/>
            <a:ext cx="4645054" cy="1565334"/>
          </a:xfrm>
          <a:prstGeom prst="rect">
            <a:avLst/>
          </a:prstGeom>
        </p:spPr>
      </p:pic>
      <p:pic>
        <p:nvPicPr>
          <p:cNvPr id="11" name="Picture 10" descr="Screen Shot 2014-08-07 at 10.59.5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316" y="1846041"/>
            <a:ext cx="1322170" cy="116516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448342" y="2249207"/>
            <a:ext cx="1496964" cy="36437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3002" y="2307937"/>
            <a:ext cx="270663" cy="558489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35627" y="5237584"/>
            <a:ext cx="509567" cy="437247"/>
          </a:xfrm>
          <a:prstGeom prst="rect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>
            <a:stCxn id="11" idx="3"/>
          </p:cNvCxnSpPr>
          <p:nvPr/>
        </p:nvCxnSpPr>
        <p:spPr>
          <a:xfrm>
            <a:off x="1848486" y="2428622"/>
            <a:ext cx="1089676" cy="1849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722631" y="1671252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150179" y="37329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50659" y="46981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19" name="Picture 2" descr="http://www.csce.uark.edu/~jparsley/lego_website/images/usb_por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316" y="3295683"/>
            <a:ext cx="1504803" cy="112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instructions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840"/>
            <a:ext cx="8245474" cy="512032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Split up class into groups as </a:t>
            </a:r>
            <a:r>
              <a:rPr lang="en-US" sz="2800" dirty="0" smtClean="0"/>
              <a:t>need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Give each team a copy of the </a:t>
            </a:r>
            <a:r>
              <a:rPr lang="en-US" sz="2800" dirty="0" smtClean="0"/>
              <a:t>Move Straight Challenge Worksheet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Challenge Details are on Slide </a:t>
            </a:r>
            <a:r>
              <a:rPr lang="en-US" sz="2800" dirty="0" smtClean="0"/>
              <a:t>8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Discussion Page Slide </a:t>
            </a:r>
            <a:r>
              <a:rPr lang="en-US" sz="2800" dirty="0" smtClean="0"/>
              <a:t>9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Challenge Solution on Slide 10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 Better Way on Slide 11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9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Straight: Seconds vs. degrees vs. rotations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55958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CHALLENGE: Move your robot forward from the start line to the finish line (1) and back to the start (2).</a:t>
            </a:r>
          </a:p>
          <a:p>
            <a:r>
              <a:rPr lang="en-US" dirty="0" smtClean="0"/>
              <a:t>Try mode SECONDS, DEGREES or ROTATIONS and adjust duration/distance</a:t>
            </a:r>
          </a:p>
          <a:p>
            <a:r>
              <a:rPr lang="en-US" dirty="0" smtClean="0"/>
              <a:t>Try </a:t>
            </a:r>
            <a:r>
              <a:rPr lang="en-US" dirty="0"/>
              <a:t>d</a:t>
            </a:r>
            <a:r>
              <a:rPr lang="en-US" dirty="0" smtClean="0"/>
              <a:t>ifferent speeds</a:t>
            </a:r>
            <a:endParaRPr lang="en-US" sz="2800" dirty="0">
              <a:solidFill>
                <a:srgbClr val="3366FF"/>
              </a:solidFill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75158" y="1871579"/>
            <a:ext cx="2540000" cy="0"/>
          </a:xfrm>
          <a:prstGeom prst="line">
            <a:avLst/>
          </a:prstGeom>
          <a:ln w="76200" cmpd="sng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775158" y="5558588"/>
            <a:ext cx="2540000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015789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152064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61263" y="34490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275053" y="36014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79774" y="1434399"/>
            <a:ext cx="941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79774" y="5744877"/>
            <a:ext cx="915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6667610" y="5405934"/>
            <a:ext cx="1053186" cy="1120696"/>
            <a:chOff x="6507213" y="1268447"/>
            <a:chExt cx="1199001" cy="1488066"/>
          </a:xfrm>
        </p:grpSpPr>
        <p:grpSp>
          <p:nvGrpSpPr>
            <p:cNvPr id="15" name="Group 14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216810" y="1268447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6208E-6 -4.85886E-6 L -0.00017 -0.525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6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52592 L 4.43634E-6 3.7667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STRAIGHT discussion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4010" y="926708"/>
            <a:ext cx="77203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Did you guess and check a lot?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Yes.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Programming with seconds, rotations and degrees using guess and check takes a lot of time and effort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/>
          </a:p>
          <a:p>
            <a:r>
              <a:rPr lang="en-US" sz="2400" b="1" dirty="0" smtClean="0"/>
              <a:t>Did changing the speed matter?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Yes. When you move in seconds your speed will matter.</a:t>
            </a:r>
          </a:p>
          <a:p>
            <a:endParaRPr lang="en-US" sz="2400" b="1" dirty="0"/>
          </a:p>
          <a:p>
            <a:r>
              <a:rPr lang="en-US" sz="2400" b="1" dirty="0" smtClean="0"/>
              <a:t>Do you think the wheel size will matter? Why?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Wheel size affects </a:t>
            </a:r>
            <a:r>
              <a:rPr lang="en-US" sz="2400" dirty="0" smtClean="0">
                <a:solidFill>
                  <a:srgbClr val="FF0000"/>
                </a:solidFill>
              </a:rPr>
              <a:t>degrees/rotations.</a:t>
            </a:r>
          </a:p>
          <a:p>
            <a:pPr lvl="1"/>
            <a:endParaRPr lang="en-US" sz="2400" b="1" dirty="0"/>
          </a:p>
          <a:p>
            <a:r>
              <a:rPr lang="en-US" sz="2400" b="1" dirty="0" smtClean="0"/>
              <a:t>Do you this the battery level will matter? Why?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When you move in seconds, battery levels change the power.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2017 (Last edit: 05/15/2017)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6349</TotalTime>
  <Words>583</Words>
  <Application>Microsoft Macintosh PowerPoint</Application>
  <PresentationFormat>On-screen Show (4:3)</PresentationFormat>
  <Paragraphs>103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Move STEERING Block </vt:lpstr>
      <vt:lpstr>NEGATIVE &amp; POSITIVE POWER: BACKWARD &amp; FORWARD</vt:lpstr>
      <vt:lpstr>HOW do you Move Straight?</vt:lpstr>
      <vt:lpstr>CHALLENGE 1: Move Straight (3 SECONDS)</vt:lpstr>
      <vt:lpstr>Teacher instructions </vt:lpstr>
      <vt:lpstr>Move Straight: Seconds vs. degrees vs. rotations</vt:lpstr>
      <vt:lpstr>MOVE STRAIGHT discussion</vt:lpstr>
      <vt:lpstr>CHALLENGE SOLUTION</vt:lpstr>
      <vt:lpstr>SOLUTION: Use View</vt:lpstr>
      <vt:lpstr>CREDITS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9</cp:revision>
  <cp:lastPrinted>2017-05-15T13:05:42Z</cp:lastPrinted>
  <dcterms:created xsi:type="dcterms:W3CDTF">2014-08-07T02:19:13Z</dcterms:created>
  <dcterms:modified xsi:type="dcterms:W3CDTF">2017-05-15T13:05:50Z</dcterms:modified>
</cp:coreProperties>
</file>