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1"/>
  </p:notesMasterIdLst>
  <p:handoutMasterIdLst>
    <p:handoutMasterId r:id="rId12"/>
  </p:handoutMasterIdLst>
  <p:sldIdLst>
    <p:sldId id="407" r:id="rId3"/>
    <p:sldId id="406" r:id="rId4"/>
    <p:sldId id="275" r:id="rId5"/>
    <p:sldId id="353" r:id="rId6"/>
    <p:sldId id="354" r:id="rId7"/>
    <p:sldId id="352" r:id="rId8"/>
    <p:sldId id="405" r:id="rId9"/>
    <p:sldId id="404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/>
    <p:restoredTop sz="96271" autoAdjust="0"/>
  </p:normalViewPr>
  <p:slideViewPr>
    <p:cSldViewPr snapToGrid="0" snapToObjects="1">
      <p:cViewPr varScale="1">
        <p:scale>
          <a:sx n="117" d="100"/>
          <a:sy n="117" d="100"/>
        </p:scale>
        <p:origin x="832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handoutMaster" Target="handoutMasters/handout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7/19/16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1925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EAA4C-4F45-164A-AAF2-3E70F67A7912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 smtClean="0"/>
              <a:t>BEGINNER PROGRAMMING LESSON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By Sanjay and Arvind </a:t>
            </a:r>
            <a:r>
              <a:rPr lang="en-US" dirty="0" err="1" smtClean="0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531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DFA968-4DCF-B64C-B4FB-16475CD4E7A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8259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261920-2BCC-744D-8C45-DD353E1FA1D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8427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189A6-4E36-CF44-A6BF-827594B73490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557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C3424-0681-904B-9A1E-05C27C8C249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8271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C8E532-AB1E-254A-809E-C847BB6D284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068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D65F52-3C11-5241-9F3E-E8F10D8358C2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4277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FD574D-5378-E54F-B812-C29F7893531C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9082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22408A-8093-B94D-BAE6-6AD66BEE4661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556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0A7DA-C7BE-FF44-9C81-D5A42559FE78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0829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5D937-74DF-B748-B80B-D8440CC66016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63325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C5278-4900-A64B-8367-B56E855A7D1C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1832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818B9-0AE6-0C49-A7A6-26CD932C4F2C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94223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EE8FFF-F645-6445-BE9E-C944C1D2ABD7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8149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90F9A-7F56-F844-ABDB-F653A72E70E8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0099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62098-0441-5844-849C-C519C4179D8F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95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4197B-3A1B-F546-AACC-DE26F6619B4D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552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017EBC-80D6-1347-90DA-E9A69115ADB7}" type="datetime1">
              <a:rPr lang="en-US" smtClean="0"/>
              <a:t>7/19/16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602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ED00A-BA0D-A248-AAF4-3416FF56A49A}" type="datetime1">
              <a:rPr lang="en-US" smtClean="0"/>
              <a:t>7/19/16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136003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F50B88-924A-6E44-96BF-109EEA94B304}" type="datetime1">
              <a:rPr lang="en-US" smtClean="0"/>
              <a:t>7/19/16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84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1E7F8A-44FB-AF41-B16C-C0448B45A730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999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7EFDF4-AC6F-DA4A-AB12-5174CDF1A954}" type="datetime1">
              <a:rPr lang="en-US" smtClean="0"/>
              <a:t>7/19/16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973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A8565C9-068F-C548-9201-B58786BD6521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009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88D38-2B7B-C743-B044-A379A334CC5F}" type="datetime1">
              <a:rPr lang="en-US" smtClean="0"/>
              <a:t>7/19/16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210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creativecommons.org/licenses/by-nc-sa/4.0/" TargetMode="Externa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Switches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/>
              <a:t>BEGINNER PROGRAMMING LESSON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85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make your robot decide what to do out of different choices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Learn how to use a Switch </a:t>
            </a:r>
            <a:r>
              <a:rPr lang="en-US" smtClean="0"/>
              <a:t>Block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7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Blocks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4564"/>
            <a:ext cx="3917552" cy="4908435"/>
          </a:xfrm>
        </p:spPr>
        <p:txBody>
          <a:bodyPr>
            <a:normAutofit/>
          </a:bodyPr>
          <a:lstStyle/>
          <a:p>
            <a:r>
              <a:rPr lang="en-US" dirty="0" smtClean="0"/>
              <a:t>Asking the robot a question and doing something different based on the answer</a:t>
            </a:r>
          </a:p>
          <a:p>
            <a:pPr lvl="1"/>
            <a:r>
              <a:rPr lang="en-US" dirty="0" smtClean="0"/>
              <a:t>Example: Does the robot see a line? Or not?</a:t>
            </a:r>
          </a:p>
          <a:p>
            <a:pPr lvl="1"/>
            <a:endParaRPr lang="en-US" dirty="0"/>
          </a:p>
          <a:p>
            <a:r>
              <a:rPr lang="en-US" dirty="0" smtClean="0"/>
              <a:t>Basically a YES/NO QUESTION</a:t>
            </a:r>
          </a:p>
          <a:p>
            <a:r>
              <a:rPr lang="en-US" dirty="0" smtClean="0"/>
              <a:t>Switch blocks are found in the orange/flow tab</a:t>
            </a:r>
            <a:endParaRPr lang="en-US" dirty="0"/>
          </a:p>
          <a:p>
            <a:pPr lvl="2"/>
            <a:endParaRPr lang="en-US" dirty="0" smtClean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 descr="Screen Shot 2014-08-07 at 12.24.17 P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93" t="10427" r="21841" b="4255"/>
          <a:stretch/>
        </p:blipFill>
        <p:spPr>
          <a:xfrm>
            <a:off x="5362590" y="2001119"/>
            <a:ext cx="2334928" cy="2783608"/>
          </a:xfrm>
          <a:prstGeom prst="rect">
            <a:avLst/>
          </a:prstGeom>
        </p:spPr>
      </p:pic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288121"/>
            <a:ext cx="3465446" cy="402712"/>
          </a:xfrm>
          <a:prstGeom prst="rect">
            <a:avLst/>
          </a:prstGeom>
        </p:spPr>
      </p:pic>
      <p:sp>
        <p:nvSpPr>
          <p:cNvPr id="9" name="Oval 8"/>
          <p:cNvSpPr/>
          <p:nvPr/>
        </p:nvSpPr>
        <p:spPr>
          <a:xfrm>
            <a:off x="5272785" y="3384354"/>
            <a:ext cx="833905" cy="425467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Arrow Connector 10"/>
          <p:cNvCxnSpPr/>
          <p:nvPr/>
        </p:nvCxnSpPr>
        <p:spPr>
          <a:xfrm flipV="1">
            <a:off x="4803809" y="3809821"/>
            <a:ext cx="725569" cy="1539323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39812" y="5349144"/>
            <a:ext cx="222048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question being asked:</a:t>
            </a:r>
            <a:r>
              <a:rPr lang="en-US" dirty="0"/>
              <a:t> </a:t>
            </a:r>
            <a:r>
              <a:rPr lang="en-US" dirty="0" smtClean="0"/>
              <a:t>is the touch sensor pressed</a:t>
            </a:r>
            <a:endParaRPr lang="en-US" dirty="0"/>
          </a:p>
        </p:txBody>
      </p:sp>
      <p:sp>
        <p:nvSpPr>
          <p:cNvPr id="14" name="Oval 13"/>
          <p:cNvSpPr/>
          <p:nvPr/>
        </p:nvSpPr>
        <p:spPr>
          <a:xfrm>
            <a:off x="5964010" y="218984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5644840" y="1660912"/>
            <a:ext cx="705605" cy="622416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092309" y="5349144"/>
            <a:ext cx="195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this code if the answer is no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4784506" y="1014581"/>
            <a:ext cx="19515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Run this code if the answer is yes</a:t>
            </a: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6015335" y="3560877"/>
            <a:ext cx="1682183" cy="991418"/>
          </a:xfrm>
          <a:prstGeom prst="ellipse">
            <a:avLst/>
          </a:prstGeom>
          <a:noFill/>
          <a:ln w="38100" cmpd="sng"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Arrow Connector 21"/>
          <p:cNvCxnSpPr>
            <a:stCxn id="19" idx="0"/>
            <a:endCxn id="21" idx="4"/>
          </p:cNvCxnSpPr>
          <p:nvPr/>
        </p:nvCxnSpPr>
        <p:spPr>
          <a:xfrm flipH="1" flipV="1">
            <a:off x="6856427" y="4552295"/>
            <a:ext cx="211677" cy="796849"/>
          </a:xfrm>
          <a:prstGeom prst="straightConnector1">
            <a:avLst/>
          </a:prstGeom>
          <a:ln>
            <a:solidFill>
              <a:srgbClr val="D1282E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895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Block CHALLENGE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318"/>
            <a:ext cx="4397553" cy="5107594"/>
          </a:xfrm>
        </p:spPr>
        <p:txBody>
          <a:bodyPr>
            <a:noAutofit/>
          </a:bodyPr>
          <a:lstStyle/>
          <a:p>
            <a:r>
              <a:rPr lang="en-US" sz="2400" dirty="0" smtClean="0">
                <a:solidFill>
                  <a:srgbClr val="FF0000"/>
                </a:solidFill>
              </a:rPr>
              <a:t>Challenge:  </a:t>
            </a:r>
            <a:r>
              <a:rPr lang="en-US" sz="2400" dirty="0" smtClean="0"/>
              <a:t>Write a program that changes the display based on if the touch sensor is pressed or not pressed.  </a:t>
            </a:r>
          </a:p>
          <a:p>
            <a:r>
              <a:rPr lang="en-US" sz="2400" dirty="0" smtClean="0"/>
              <a:t>If pressed, your EV3 is happy! Display a smiley face.  If not pressed, the EV3 is sad!  Display a sad face.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Hint: </a:t>
            </a:r>
            <a:r>
              <a:rPr lang="en-US" sz="2400" dirty="0"/>
              <a:t>Y</a:t>
            </a:r>
            <a:r>
              <a:rPr lang="en-US" sz="2400" dirty="0" smtClean="0"/>
              <a:t>ou will need to use the display block, loops and switch blocks!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 descr="Screen Shot 2014-08-07 at 12.27.34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2590" y="1038575"/>
            <a:ext cx="3465446" cy="402712"/>
          </a:xfrm>
          <a:prstGeom prst="rect">
            <a:avLst/>
          </a:prstGeom>
        </p:spPr>
      </p:pic>
      <p:pic>
        <p:nvPicPr>
          <p:cNvPr id="7" name="Picture 6" descr="imgres.jpg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883"/>
          <a:stretch/>
        </p:blipFill>
        <p:spPr>
          <a:xfrm>
            <a:off x="6032227" y="2255401"/>
            <a:ext cx="2041519" cy="19787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379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1 SOLUTION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/>
          </a:p>
        </p:txBody>
      </p:sp>
      <p:pic>
        <p:nvPicPr>
          <p:cNvPr id="4" name="Picture 3" descr="Screen Shot 2014-08-08 at 7.03.50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1235362"/>
            <a:ext cx="7717671" cy="5010727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696919" y="3429321"/>
            <a:ext cx="163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3696919" y="5475637"/>
            <a:ext cx="16394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Display Block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5811982" y="4519282"/>
            <a:ext cx="15647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Wait Block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953655" y="5463701"/>
            <a:ext cx="1149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Loop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103582" y="4431806"/>
            <a:ext cx="1149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Touch Sensor</a:t>
            </a:r>
          </a:p>
          <a:p>
            <a:r>
              <a:rPr lang="en-US" dirty="0" smtClean="0"/>
              <a:t>Selected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3007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Switch Block Challenge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29164"/>
            <a:ext cx="8245474" cy="3004272"/>
          </a:xfrm>
        </p:spPr>
        <p:txBody>
          <a:bodyPr>
            <a:normAutofit/>
          </a:bodyPr>
          <a:lstStyle/>
          <a:p>
            <a:r>
              <a:rPr lang="en-US" sz="3200" dirty="0" smtClean="0"/>
              <a:t>Can you write a program that display big eyeballs if you touch it once and a sad face if you touch it a second time and toggles back and forth.</a:t>
            </a:r>
            <a:endParaRPr lang="en-US" sz="320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576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 2 solution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 dirty="0"/>
          </a:p>
        </p:txBody>
      </p:sp>
      <p:pic>
        <p:nvPicPr>
          <p:cNvPr id="6" name="Picture 5" descr="Screen Shot 2014-08-08 at 7.06.12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547" y="2262909"/>
            <a:ext cx="7577277" cy="3784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83626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 smtClean="0"/>
              <a:t>CREDITS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2229"/>
            <a:ext cx="8245474" cy="4585660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smtClean="0"/>
              <a:t>This tutorial was created by Sanjay Seshan and Arvind </a:t>
            </a:r>
            <a:r>
              <a:rPr lang="en-US" sz="1800" dirty="0" err="1" smtClean="0"/>
              <a:t>Seshan</a:t>
            </a:r>
            <a:endParaRPr lang="en-US" sz="1800" dirty="0" smtClean="0"/>
          </a:p>
          <a:p>
            <a:pPr marL="342900" indent="-342900">
              <a:buFont typeface="Arial"/>
              <a:buChar char="•"/>
            </a:pPr>
            <a:r>
              <a:rPr lang="en-US" sz="1800" dirty="0" smtClean="0"/>
              <a:t>More lessons are available at www.ev3lessons.com</a:t>
            </a:r>
            <a:r>
              <a:rPr lang="en-US" sz="1800" b="0" dirty="0"/>
              <a:t/>
            </a:r>
            <a:br>
              <a:rPr lang="en-US" sz="1800" b="0" dirty="0"/>
            </a:br>
            <a:endParaRPr lang="en-US" sz="1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EV3Lessons.com, 2016, (Last edit: 7/04/2016)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This work is licensed under a 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2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2050" name="Picture 2" descr="Creative Commons License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72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6287</TotalTime>
  <Words>313</Words>
  <Application>Microsoft Macintosh PowerPoint</Application>
  <PresentationFormat>On-screen Show (4:3)</PresentationFormat>
  <Paragraphs>47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 Black</vt:lpstr>
      <vt:lpstr>Calibri</vt:lpstr>
      <vt:lpstr>Calibri Light</vt:lpstr>
      <vt:lpstr>Helvetica Neue</vt:lpstr>
      <vt:lpstr>Arial</vt:lpstr>
      <vt:lpstr>beginner</vt:lpstr>
      <vt:lpstr>Custom Design</vt:lpstr>
      <vt:lpstr>BEGINNER PROGRAMMING LESSON</vt:lpstr>
      <vt:lpstr>Lesson Objectives</vt:lpstr>
      <vt:lpstr>Switch Blocks</vt:lpstr>
      <vt:lpstr>Switch Block CHALLENGE 1</vt:lpstr>
      <vt:lpstr>Challenge 1 SOLUTION</vt:lpstr>
      <vt:lpstr>Switch Block Challenge 2</vt:lpstr>
      <vt:lpstr>Challenge 2 solution</vt:lpstr>
      <vt:lpstr>CREDITS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cp:lastModifiedBy>Microsoft Office User</cp:lastModifiedBy>
  <cp:revision>3</cp:revision>
  <dcterms:created xsi:type="dcterms:W3CDTF">2014-08-07T02:19:13Z</dcterms:created>
  <dcterms:modified xsi:type="dcterms:W3CDTF">2016-07-20T03:20:16Z</dcterms:modified>
</cp:coreProperties>
</file>