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1"/>
  </p:notesMasterIdLst>
  <p:handoutMasterIdLst>
    <p:handoutMasterId r:id="rId12"/>
  </p:handoutMasterIdLst>
  <p:sldIdLst>
    <p:sldId id="287" r:id="rId3"/>
    <p:sldId id="285" r:id="rId4"/>
    <p:sldId id="281" r:id="rId5"/>
    <p:sldId id="282" r:id="rId6"/>
    <p:sldId id="283" r:id="rId7"/>
    <p:sldId id="284" r:id="rId8"/>
    <p:sldId id="286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05"/>
    <p:restoredTop sz="94613"/>
  </p:normalViewPr>
  <p:slideViewPr>
    <p:cSldViewPr snapToGrid="0" snapToObjects="1">
      <p:cViewPr varScale="1">
        <p:scale>
          <a:sx n="115" d="100"/>
          <a:sy n="115" d="100"/>
        </p:scale>
        <p:origin x="44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3F7ED-25E1-4FF8-9894-A986BBCDCE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143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7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8CC57-A932-4A7C-A7E2-6C9C1667DF2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8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2B026-8E9C-481C-8607-8CD33B63C55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7BE24-62DC-475D-9335-D1CC2D08468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81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E7F-8A6D-48D2-BA7C-FACE28123DD9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942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EE09E-C05D-48D0-A103-2D583A4825F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58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0941C-232A-41F4-B253-947031AAD49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177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69458-8E2D-456C-BFC8-ECE4A394E5C1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12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E1CC1-5AF7-4849-BBE9-D092F8272AD6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13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1F090-AE58-47A2-9204-07D471881107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14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16A8-5B1A-4F80-8845-A71B62F848A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65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1B78242-971D-468B-8140-2B063EBB991D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1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9973C-AF96-4DE6-9D46-6EDF6133D82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401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AC90-2AB0-4BE7-847F-84886B6FF44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05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DAD2F-E07A-4853-B2B7-FB040EF5D52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7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C6442-CFAD-4EE7-8FD7-88070DAE276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7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AD6E1-F746-42B2-97E1-EF3A4181CE2D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12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D302-9FDA-4D8F-AFAF-4A5C3EECA316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B7AAC-3290-468A-A067-2BF6C0801398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09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C7537-5B8B-4769-AC3D-28562CA77ADB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9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17A8-0726-42BD-83C2-0C7647E62FD3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5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50089AB-1A5E-4BDC-AF43-0456CDDB462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1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9C1FA-A2D7-4F66-B240-D0B2F27918D7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9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F0BFDA-82E2-4DC8-8788-772A5830B5CB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480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01D9F6-BC26-4A95-9558-7DDBB2E17A5C}" type="datetime1">
              <a:rPr lang="en-US" smtClean="0"/>
              <a:t>7/19/16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436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PARALLEL BEAMS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2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Objectives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Learn what a parallel beam is and how to use them</a:t>
            </a:r>
          </a:p>
          <a:p>
            <a:pPr marL="514350" indent="-514350">
              <a:buAutoNum type="arabicParenR"/>
            </a:pPr>
            <a:r>
              <a:rPr lang="en-US" dirty="0"/>
              <a:t>Learn when you might use parallel beams</a:t>
            </a:r>
          </a:p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9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Parallel Beams?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Parallel beams allow you to run two or more blocks at the same time.</a:t>
            </a:r>
          </a:p>
          <a:p>
            <a:endParaRPr lang="en-US" dirty="0"/>
          </a:p>
          <a:p>
            <a:r>
              <a:rPr lang="en-US" dirty="0"/>
              <a:t>What if you have one or more attachment arms connected to motors and you want to turn these arms while the robot is moving to complete a mission</a:t>
            </a:r>
          </a:p>
          <a:p>
            <a:endParaRPr lang="en-US" dirty="0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119818" y="3932528"/>
            <a:ext cx="2071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Robot lifting up hoops and driving forward.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09599" y="4125581"/>
            <a:ext cx="1696452" cy="1227220"/>
            <a:chOff x="1323474" y="3380874"/>
            <a:chExt cx="1696452" cy="1227220"/>
          </a:xfrm>
        </p:grpSpPr>
        <p:sp>
          <p:nvSpPr>
            <p:cNvPr id="61" name="Rectangle 60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45678" y="4651548"/>
            <a:ext cx="334513" cy="584358"/>
            <a:chOff x="3249164" y="3608942"/>
            <a:chExt cx="334513" cy="584358"/>
          </a:xfrm>
        </p:grpSpPr>
        <p:grpSp>
          <p:nvGrpSpPr>
            <p:cNvPr id="65" name="Group 64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67" name="Block Arc 66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9" name="Straight Connector 68"/>
          <p:cNvCxnSpPr/>
          <p:nvPr/>
        </p:nvCxnSpPr>
        <p:spPr>
          <a:xfrm>
            <a:off x="2306657" y="4808599"/>
            <a:ext cx="1151434" cy="274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ight Arrow 69"/>
          <p:cNvSpPr/>
          <p:nvPr/>
        </p:nvSpPr>
        <p:spPr>
          <a:xfrm>
            <a:off x="1405502" y="549199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I Make a Parallel Beam?	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293" y="3861762"/>
            <a:ext cx="2222406" cy="18926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799" y="3888634"/>
            <a:ext cx="2202917" cy="19636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Oval 7"/>
          <p:cNvSpPr/>
          <p:nvPr/>
        </p:nvSpPr>
        <p:spPr>
          <a:xfrm>
            <a:off x="1644898" y="4237278"/>
            <a:ext cx="204537" cy="2406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86433" y="1608987"/>
            <a:ext cx="2647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create a parallel beam click and drag on the bump on the right center of any block and release once you hover over the inverted bump on the left center side on a block.</a:t>
            </a:r>
          </a:p>
          <a:p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987646" y="1608987"/>
            <a:ext cx="2491700" cy="231276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Note: Blocks before the split will run one at a time. After the split blocks on the two “beams” will run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3172505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Parallel Beams and My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829" y="1560658"/>
            <a:ext cx="3617997" cy="1897057"/>
          </a:xfrm>
        </p:spPr>
        <p:txBody>
          <a:bodyPr>
            <a:normAutofit/>
          </a:bodyPr>
          <a:lstStyle/>
          <a:p>
            <a:r>
              <a:rPr lang="en-US" dirty="0"/>
              <a:t>Here is a simple program that moves both wheels of our robot forward</a:t>
            </a:r>
          </a:p>
          <a:p>
            <a:r>
              <a:rPr lang="en-US" dirty="0"/>
              <a:t>If you run it, our robot moves forward by about 4 inches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2180" y="1610665"/>
            <a:ext cx="4619124" cy="21855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428" y="5133430"/>
            <a:ext cx="1295400" cy="923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0836" y="4909593"/>
            <a:ext cx="5191125" cy="137160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2514297" y="5372807"/>
            <a:ext cx="620128" cy="445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78282" y="4029102"/>
            <a:ext cx="8095995" cy="8804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To simplify it, we can make the below My Block (</a:t>
            </a:r>
            <a:r>
              <a:rPr lang="en-US" dirty="0" err="1"/>
              <a:t>Motor_Inches</a:t>
            </a:r>
            <a:r>
              <a:rPr lang="en-US" dirty="0"/>
              <a:t>) that moves the selected motor forward</a:t>
            </a:r>
          </a:p>
        </p:txBody>
      </p:sp>
    </p:spTree>
    <p:extLst>
      <p:ext uri="{BB962C8B-B14F-4D97-AF65-F5344CB8AC3E}">
        <p14:creationId xmlns:p14="http://schemas.microsoft.com/office/powerpoint/2010/main" val="400321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Parallel Beams and My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941" y="1539535"/>
            <a:ext cx="8161422" cy="2999712"/>
          </a:xfrm>
        </p:spPr>
        <p:txBody>
          <a:bodyPr>
            <a:normAutofit fontScale="92500" lnSpcReduction="20000"/>
          </a:bodyPr>
          <a:lstStyle/>
          <a:p>
            <a:r>
              <a:rPr lang="en-US" b="1" u="sng"/>
              <a:t>BE CAREFUL WHEN YOU USE PARALLEL BEAMS AND MY BLOCKS</a:t>
            </a:r>
            <a:endParaRPr lang="en-US"/>
          </a:p>
          <a:p>
            <a:r>
              <a:rPr lang="en-US" dirty="0"/>
              <a:t>Using the </a:t>
            </a:r>
            <a:r>
              <a:rPr lang="en-US" dirty="0" err="1"/>
              <a:t>Motor_Inches</a:t>
            </a:r>
            <a:r>
              <a:rPr lang="en-US" dirty="0"/>
              <a:t> My Block, we can convert the program on the bottom  left to the one on the bottom right</a:t>
            </a:r>
          </a:p>
          <a:p>
            <a:r>
              <a:rPr lang="en-US" dirty="0"/>
              <a:t>If you run the program, the robot does completely different things!!!!!</a:t>
            </a:r>
          </a:p>
          <a:p>
            <a:pPr lvl="1"/>
            <a:r>
              <a:rPr lang="en-US" dirty="0"/>
              <a:t>The code on the right moves one wheel 4 inches and then moves the other wheel 4 inches. This causes the robot to spin around in one direction then the other</a:t>
            </a:r>
          </a:p>
          <a:p>
            <a:pPr lvl="1"/>
            <a:r>
              <a:rPr lang="en-US" dirty="0"/>
              <a:t>The code on the left moves both wheels 4 inches at the same time. This makes the robot move forward.</a:t>
            </a:r>
          </a:p>
          <a:p>
            <a:r>
              <a:rPr lang="en-US" b="1" dirty="0">
                <a:solidFill>
                  <a:srgbClr val="FF0000"/>
                </a:solidFill>
              </a:rPr>
              <a:t>Lesson: EV3 does not let you run two copies of the same My Block at the same time</a:t>
            </a:r>
          </a:p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2387" y="4289463"/>
            <a:ext cx="2036823" cy="18122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3454"/>
          <a:stretch/>
        </p:blipFill>
        <p:spPr>
          <a:xfrm>
            <a:off x="837950" y="4289463"/>
            <a:ext cx="3937935" cy="1798897"/>
          </a:xfrm>
          <a:prstGeom prst="rect">
            <a:avLst/>
          </a:prstGeom>
        </p:spPr>
      </p:pic>
      <p:sp>
        <p:nvSpPr>
          <p:cNvPr id="11" name="Not Equal 10"/>
          <p:cNvSpPr/>
          <p:nvPr/>
        </p:nvSpPr>
        <p:spPr>
          <a:xfrm>
            <a:off x="4793932" y="4699364"/>
            <a:ext cx="1070811" cy="559292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6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565" y="1548478"/>
            <a:ext cx="8459561" cy="3992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Can you write a program that uses parallel beams that have to move and pick up an object at the same time?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951083" y="3511971"/>
            <a:ext cx="1696452" cy="1227220"/>
            <a:chOff x="1323474" y="3380874"/>
            <a:chExt cx="1696452" cy="1227220"/>
          </a:xfrm>
        </p:grpSpPr>
        <p:sp>
          <p:nvSpPr>
            <p:cNvPr id="7" name="Rectangle 6"/>
            <p:cNvSpPr/>
            <p:nvPr/>
          </p:nvSpPr>
          <p:spPr>
            <a:xfrm>
              <a:off x="1323474" y="3380874"/>
              <a:ext cx="1696452" cy="8181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419727" y="4199021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473695" y="4199020"/>
              <a:ext cx="397042" cy="4090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887162" y="4037938"/>
            <a:ext cx="334513" cy="584358"/>
            <a:chOff x="3249164" y="3608942"/>
            <a:chExt cx="334513" cy="584358"/>
          </a:xfrm>
        </p:grpSpPr>
        <p:grpSp>
          <p:nvGrpSpPr>
            <p:cNvPr id="11" name="Group 10"/>
            <p:cNvGrpSpPr/>
            <p:nvPr/>
          </p:nvGrpSpPr>
          <p:grpSpPr>
            <a:xfrm>
              <a:off x="3249164" y="3608942"/>
              <a:ext cx="334513" cy="584358"/>
              <a:chOff x="2971800" y="3051810"/>
              <a:chExt cx="334513" cy="584358"/>
            </a:xfrm>
          </p:grpSpPr>
          <p:sp>
            <p:nvSpPr>
              <p:cNvPr id="13" name="Block Arc 12"/>
              <p:cNvSpPr/>
              <p:nvPr/>
            </p:nvSpPr>
            <p:spPr>
              <a:xfrm>
                <a:off x="2971800" y="3051810"/>
                <a:ext cx="334513" cy="457200"/>
              </a:xfrm>
              <a:prstGeom prst="blockArc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971800" y="3256120"/>
                <a:ext cx="334513" cy="380048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3362543" y="3887546"/>
              <a:ext cx="140252" cy="18535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4648141" y="4194989"/>
            <a:ext cx="1151434" cy="2743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3746986" y="4878382"/>
            <a:ext cx="2307433" cy="4572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0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0.08021 -0.092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44444E-6 L 0.11876 -0.0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4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3.33333E-6 L 0.01841 -0.09445 " pathEditMode="relative" rAng="0" ptsTypes="AA">
                                      <p:cBhvr>
                                        <p:cTn id="10" dur="1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tutorial was created by Sanjay Seshan and Arvind Seshan </a:t>
            </a:r>
          </a:p>
          <a:p>
            <a:r>
              <a:rPr lang="en-US" dirty="0"/>
              <a:t>More lessons at www.ev3lessons.com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96016" y="4882291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297" y="3906386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9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2877</TotalTime>
  <Words>425</Words>
  <Application>Microsoft Macintosh PowerPoint</Application>
  <PresentationFormat>On-screen Show (4:3)</PresentationFormat>
  <Paragraphs>46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Helvetica Neue</vt:lpstr>
      <vt:lpstr>Arial</vt:lpstr>
      <vt:lpstr>Retrospect</vt:lpstr>
      <vt:lpstr>intermediatev2</vt:lpstr>
      <vt:lpstr>INTERMEDIATE PROGRAMMING LESSON</vt:lpstr>
      <vt:lpstr>Lesson Objectives</vt:lpstr>
      <vt:lpstr>What are Parallel Beams?</vt:lpstr>
      <vt:lpstr>How Do I Make a Parallel Beam? </vt:lpstr>
      <vt:lpstr>Parallel Beams and My Blocks</vt:lpstr>
      <vt:lpstr>Parallel Beams and My Blocks</vt:lpstr>
      <vt:lpstr>Challenge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Beams</dc:title>
  <cp:lastModifiedBy>Microsoft Office User</cp:lastModifiedBy>
  <cp:revision>4</cp:revision>
  <dcterms:created xsi:type="dcterms:W3CDTF">2014-10-28T21:59:38Z</dcterms:created>
  <dcterms:modified xsi:type="dcterms:W3CDTF">2016-07-20T03:37:15Z</dcterms:modified>
</cp:coreProperties>
</file>