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12"/>
  </p:notesMasterIdLst>
  <p:handoutMasterIdLst>
    <p:handoutMasterId r:id="rId13"/>
  </p:handoutMasterIdLst>
  <p:sldIdLst>
    <p:sldId id="416" r:id="rId3"/>
    <p:sldId id="413" r:id="rId4"/>
    <p:sldId id="418" r:id="rId5"/>
    <p:sldId id="414" r:id="rId6"/>
    <p:sldId id="419" r:id="rId7"/>
    <p:sldId id="422" r:id="rId8"/>
    <p:sldId id="420" r:id="rId9"/>
    <p:sldId id="421" r:id="rId10"/>
    <p:sldId id="40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24" autoAdjust="0"/>
    <p:restoredTop sz="99563" autoAdjust="0"/>
  </p:normalViewPr>
  <p:slideViewPr>
    <p:cSldViewPr snapToGrid="0" snapToObjects="1">
      <p:cViewPr varScale="1">
        <p:scale>
          <a:sx n="122" d="100"/>
          <a:sy n="122" d="100"/>
        </p:scale>
        <p:origin x="89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7/26/16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11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9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480E-C207-7E45-8BEE-66A5CB0B994A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7799-74F9-C54A-9867-B1B12A81C1C7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C9F-99B6-6643-8613-66637C024B07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2341448"/>
            <a:ext cx="6270922" cy="1732270"/>
          </a:xfrm>
        </p:spPr>
        <p:txBody>
          <a:bodyPr anchor="b">
            <a:noAutofit/>
          </a:bodyPr>
          <a:lstStyle>
            <a:lvl1pPr algn="ctr">
              <a:defRPr sz="4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4465439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3C001C2-5D41-F84D-A1F8-E6C48E93B81B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3614" cy="6858000"/>
            <a:chOff x="564643" y="744469"/>
            <a:chExt cx="9143614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7251997" y="3193981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rgbClr val="7030A0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1281" y="4879077"/>
            <a:ext cx="1941298" cy="120842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68543" y="451540"/>
            <a:ext cx="2572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TABLET LESSONS</a:t>
            </a:r>
            <a:endParaRPr lang="en-US" sz="3200" dirty="0"/>
          </a:p>
        </p:txBody>
      </p:sp>
      <p:pic>
        <p:nvPicPr>
          <p:cNvPr id="19" name="Picture 18" descr="EV3Lessons.c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442" y="191844"/>
            <a:ext cx="5787394" cy="214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347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214114"/>
            <a:ext cx="8271164" cy="9912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5" y="1672935"/>
            <a:ext cx="8271164" cy="45616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FFDF-19E7-844D-A418-E9BE9160A077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54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8825F2-527A-F84B-BDB0-747B2CE820B2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82623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132-87E7-B14A-BEA9-9CDCD9D79D5B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C1E8-B7E2-C440-BA33-CDF263813746}" type="datetime1">
              <a:rPr lang="en-US" smtClean="0"/>
              <a:t>7/26/16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62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A6C-0526-FD4E-A22F-8F16DD47A95F}" type="datetime1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2F69-E21E-9542-B059-3CF8A522B3FD}" type="datetime1">
              <a:rPr lang="en-US" smtClean="0"/>
              <a:t>7/26/16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33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26CC3F-83F4-2F4F-BA26-6D7812957083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4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C628-172A-B047-9BB5-7ADAA5BAA4EA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D94017-4663-C245-A9AE-9CA3D1534548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6831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19E8-458D-554E-83D8-8DE5666239DB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31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818A-3F2F-ED4E-B6CA-61B85C36392A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3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D03E-DA57-7C42-9FA6-CFDD66F68D81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C87C-8C30-CF45-8E9A-6D0219CD22E1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5125-F4FD-D646-A62A-A4F5B648A600}" type="datetime1">
              <a:rPr lang="en-US" smtClean="0"/>
              <a:t>7/26/16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0E98-9582-984A-BB45-8D24F1F14A17}" type="datetime1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C1A90-3DD0-2D47-9D4F-1AF15E65184D}" type="datetime1">
              <a:rPr lang="en-US" smtClean="0"/>
              <a:t>7/26/16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986D-9F9F-4846-B159-24BF4094FDAE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5B72-F010-FB40-B91B-48FF580DD814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4881F-8F4E-6941-80EF-2F298F7663AB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C278D7EF-26F4-224B-8677-B085B9165B8F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Side bar"/>
          <p:cNvSpPr/>
          <p:nvPr/>
        </p:nvSpPr>
        <p:spPr>
          <a:xfrm>
            <a:off x="0" y="376"/>
            <a:ext cx="1714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9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tabLst/>
        <a:defRPr sz="21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915988" indent="-42703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tabLst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144588" indent="-406400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tabLst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320800" indent="-404813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tabLst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CONNECTING A BRICK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4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connect a brick to the App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Tap on “No EV3 Brick” in App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15" y="1523454"/>
            <a:ext cx="7840716" cy="4594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5304" y="2153438"/>
            <a:ext cx="3584448" cy="224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15304" y="2061998"/>
            <a:ext cx="3584448" cy="27203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Tap on “No EV3 Brick”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15303" y="4782207"/>
            <a:ext cx="2065493" cy="735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99752" y="4782207"/>
            <a:ext cx="166180" cy="399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on Available Bricks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38" y="1653107"/>
            <a:ext cx="7493876" cy="439094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6869" y="4353340"/>
            <a:ext cx="2186608" cy="71561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8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Turn on Brick and Follow Instructions on Pop-Up Screen in App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893" y="1673225"/>
            <a:ext cx="7783915" cy="45608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21495" y="2623932"/>
            <a:ext cx="2882347" cy="361018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00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the EV3 with the Tablet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93" y="1205345"/>
            <a:ext cx="8663355" cy="50761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793" y="1709530"/>
            <a:ext cx="2506920" cy="65598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75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 to the Brick (Match the Name)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330" y="2105060"/>
            <a:ext cx="6321287" cy="37038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19669" y="2961862"/>
            <a:ext cx="2186608" cy="71561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79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Now 1 Available Brick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45" y="1391479"/>
            <a:ext cx="8115867" cy="4755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4035" y="4333462"/>
            <a:ext cx="2186608" cy="71561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53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This tutorial was created by Sanjay Seshan and Arvind </a:t>
            </a:r>
            <a:r>
              <a:rPr lang="en-US" sz="1800" dirty="0" err="1" smtClean="0"/>
              <a:t>Seshan</a:t>
            </a:r>
            <a:r>
              <a:rPr lang="en-US" sz="18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More lessons are available at www.ev3lessons.com</a:t>
            </a:r>
            <a:r>
              <a:rPr lang="en-US" sz="1800" b="0" dirty="0"/>
              <a:t/>
            </a:r>
            <a:br>
              <a:rPr lang="en-US" sz="1800" b="0" dirty="0"/>
            </a:b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6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bl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blet" id="{6B5697A5-2352-164F-88C9-F4A7AD5A0085}" vid="{BE539F0E-AD3C-3E45-83C0-566ADEB3BDB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6323</TotalTime>
  <Words>170</Words>
  <Application>Microsoft Macintosh PowerPoint</Application>
  <PresentationFormat>On-screen Show (4:3)</PresentationFormat>
  <Paragraphs>25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Calibri Light</vt:lpstr>
      <vt:lpstr>Franklin Gothic Book</vt:lpstr>
      <vt:lpstr>Helvetica Neue</vt:lpstr>
      <vt:lpstr>Arial</vt:lpstr>
      <vt:lpstr>Custom Design</vt:lpstr>
      <vt:lpstr>tablet</vt:lpstr>
      <vt:lpstr>CONNECTING A BRICK</vt:lpstr>
      <vt:lpstr>Lesson Objectives</vt:lpstr>
      <vt:lpstr>Tap on “No EV3 Brick” in App</vt:lpstr>
      <vt:lpstr>Click on Available Bricks</vt:lpstr>
      <vt:lpstr>Turn on Brick and Follow Instructions on Pop-Up Screen in App</vt:lpstr>
      <vt:lpstr>Pair the EV3 with the Tablet</vt:lpstr>
      <vt:lpstr>Connect to the Brick (Match the Name)</vt:lpstr>
      <vt:lpstr>There is Now 1 Available Brick</vt:lpstr>
      <vt:lpstr>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Microsoft Office User</cp:lastModifiedBy>
  <cp:revision>14</cp:revision>
  <dcterms:created xsi:type="dcterms:W3CDTF">2014-08-07T02:19:13Z</dcterms:created>
  <dcterms:modified xsi:type="dcterms:W3CDTF">2016-07-26T15:56:36Z</dcterms:modified>
</cp:coreProperties>
</file>