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  <p:sldMasterId id="2147483762" r:id="rId4"/>
  </p:sldMasterIdLst>
  <p:notesMasterIdLst>
    <p:notesMasterId r:id="rId12"/>
  </p:notesMasterIdLst>
  <p:handoutMasterIdLst>
    <p:handoutMasterId r:id="rId13"/>
  </p:handoutMasterIdLst>
  <p:sldIdLst>
    <p:sldId id="413" r:id="rId5"/>
    <p:sldId id="412" r:id="rId6"/>
    <p:sldId id="414" r:id="rId7"/>
    <p:sldId id="410" r:id="rId8"/>
    <p:sldId id="403" r:id="rId9"/>
    <p:sldId id="411" r:id="rId10"/>
    <p:sldId id="40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84" autoAdjust="0"/>
    <p:restoredTop sz="96271" autoAdjust="0"/>
  </p:normalViewPr>
  <p:slideViewPr>
    <p:cSldViewPr snapToGrid="0" snapToObjects="1">
      <p:cViewPr varScale="1">
        <p:scale>
          <a:sx n="117" d="100"/>
          <a:sy n="117" d="100"/>
        </p:scale>
        <p:origin x="8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7/26/16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78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144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69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jpeg"/><Relationship Id="rId3" Type="http://schemas.openxmlformats.org/officeDocument/2006/relationships/image" Target="../media/image2.jpe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C7FC1-3A9C-E448-9A99-288A7FE238FD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5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654F5-E681-2A4C-A230-57EBD58EC903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D199-F69A-4D49-AEE8-C7E2D25DE766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16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771A-F708-DA45-B46E-3A239080316D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54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01BA-F3CD-8C4D-A003-3AA78966A3D3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76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09D79-F419-0244-AAF1-8DA2C726B03D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5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F436-5B21-AA46-A200-42799FA84239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13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AF188-278D-4947-9174-02CF1EBEAEF8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64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94D22-8981-0943-BCAE-2421E66198F9}" type="datetime1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76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4C4C7-EC65-5A48-8193-1AB1269DFE7F}" type="datetime1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94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0BC1-AF68-4E4B-B18B-63C941ADCEA7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7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B950-4956-DF48-9726-E8291550F488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488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4D099-BE64-0344-84C9-121AB093CCC3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34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F7414-384A-6746-8535-B89A47FFB028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02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71B4-27CF-9744-A613-B1625B41EBF8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28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53354-7867-DE4E-8E91-CD1A4CD07C00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708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B9CE-68C4-AB40-B0B5-1DBFE43A928C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3467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89102-B5E1-1B4B-ABEC-B8E171A05389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3966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6CE6-CF83-DC42-83D9-8D09D7EE3E55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0618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70777-E649-F146-A528-5508EC23A09E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907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65C1-F216-6146-9F6C-FB40F69EEC55}" type="datetime1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31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7BB-835C-994A-A05C-D513F753E08C}" type="datetime1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7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69EC-8C68-F14A-98D9-DA69E593256B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925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5BA-0113-3146-A46C-F5CCF44E15BA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370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FF73-E9AD-854B-8CB7-A20E03C1FA41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005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402AF-0C25-0942-B1C4-066007C88583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87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9D412-5FB8-2F48-8B51-FB8E94958868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451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2341448"/>
            <a:ext cx="6270922" cy="1732270"/>
          </a:xfrm>
        </p:spPr>
        <p:txBody>
          <a:bodyPr anchor="b">
            <a:noAutofit/>
          </a:bodyPr>
          <a:lstStyle>
            <a:lvl1pPr algn="ctr">
              <a:defRPr sz="4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4465439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6C7720D-3DD8-5648-9728-04B896678EF6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9143614" cy="6858000"/>
            <a:chOff x="564643" y="744469"/>
            <a:chExt cx="9143614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7251997" y="3193981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7030A0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01281" y="4879077"/>
            <a:ext cx="1941298" cy="120842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68543" y="451540"/>
            <a:ext cx="25723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TABLET LESSONS</a:t>
            </a:r>
            <a:endParaRPr lang="en-US" sz="3200" dirty="0"/>
          </a:p>
        </p:txBody>
      </p:sp>
      <p:pic>
        <p:nvPicPr>
          <p:cNvPr id="19" name="Picture 18" descr="EV3Lessons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99442" y="191844"/>
            <a:ext cx="5787394" cy="2149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19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845" y="214114"/>
            <a:ext cx="8271164" cy="9912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845" y="1672935"/>
            <a:ext cx="8271164" cy="456160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669-7434-4D46-A4C3-1E2A88A9E5D0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371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1D4756-B444-BC4B-89C9-B97960917D61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546912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9601-6C6F-FA43-9721-EA136F1F72C4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636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F755-5BB1-484A-BE4B-498F880FA423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141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79266-BF98-B64E-AFEA-5C8621BBD049}" type="datetime1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3811-A8AB-DE4F-A8A0-5D4919C9E076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5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806A1-D6AA-D546-95BC-28BD0FF0283D}" type="datetime1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097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8DE24E-3120-E54E-AC84-BC7C75CAB4A3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454123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9761A6-FEDA-3F45-B7E9-D190EAE30321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365069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2F3B-0A1F-7944-B12C-10C6A9BC8F0D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09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3104-6AB2-3F4A-8029-DFB07F7015E6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4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A3DAD-53CB-9D49-97FF-E0FA94BA96C0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30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E6FF-D1ED-2448-8B1E-3B3FEBAE837A}" type="datetime1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01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500C8-74AE-0147-BBEA-D70455C0DF9E}" type="datetime1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F31E6-DC6E-2641-A605-8FBC6F87FB57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69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CCCA-E1CB-C34B-BAC5-4CAAA8DAC5C8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63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EDC1AC-9D3E-2145-989E-D25B652313E9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6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06DA0-08B6-B44E-8B5F-127A80AB9356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3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8CB4D-3CCB-9E4A-9183-11320648E535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45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440C4928-4A85-6644-B419-F33AA7E3965A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EV3Lessons.com, 2016, (Last edit: 7/26/2016)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Side bar"/>
          <p:cNvSpPr/>
          <p:nvPr/>
        </p:nvSpPr>
        <p:spPr>
          <a:xfrm>
            <a:off x="0" y="376"/>
            <a:ext cx="17145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1682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84175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tabLst/>
        <a:defRPr sz="21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15988" indent="-42703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tabLst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144588" indent="-406400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tabLst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320800" indent="-404813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tabLst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4.jpg"/><Relationship Id="rId3" Type="http://schemas.openxmlformats.org/officeDocument/2006/relationships/image" Target="../media/image5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FINAL CHALLENGES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96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27943"/>
          </a:xfrm>
        </p:spPr>
        <p:txBody>
          <a:bodyPr/>
          <a:lstStyle/>
          <a:p>
            <a:r>
              <a:rPr lang="en-US" dirty="0" smtClean="0"/>
              <a:t>TEACHER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7226"/>
            <a:ext cx="4122736" cy="5361533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You can set up any challenge you want using colored electric tape on a white board (available at home improvement/hardware stores).</a:t>
            </a:r>
            <a:r>
              <a:rPr lang="en-US" b="0" dirty="0"/>
              <a:t> </a:t>
            </a:r>
            <a:r>
              <a:rPr lang="en-US" b="0" dirty="0" smtClean="0"/>
              <a:t> You can also use large white poster paper on a hard floor.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Note that the electric tape colors do not match LEGO’s colors. So your sensors may have trouble reading those colors.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You can also use old FIRST LEGO League Mats for practice.  They are sometimes available on eBay or other teams.</a:t>
            </a:r>
          </a:p>
          <a:p>
            <a:endParaRPr lang="en-US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9936" y="997226"/>
            <a:ext cx="4071485" cy="270372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28685" y="4013965"/>
            <a:ext cx="4122736" cy="2680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9936" y="3776545"/>
            <a:ext cx="4071485" cy="264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2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this 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332645"/>
            <a:ext cx="3429001" cy="4632057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b="0" dirty="0"/>
              <a:t>The following slides have a few examples of challenges that incorporate the Beginner Lessons.</a:t>
            </a:r>
          </a:p>
          <a:p>
            <a:pPr marL="342900" indent="-342900">
              <a:buFont typeface="Arial" charset="0"/>
              <a:buChar char="•"/>
            </a:pPr>
            <a:r>
              <a:rPr lang="en-US" b="0" dirty="0" smtClean="0"/>
              <a:t>Solutions are not provided. Students should use everything they have discovered in the Beginner Lessons series to solve the missions</a:t>
            </a:r>
          </a:p>
          <a:p>
            <a:pPr marL="342900" indent="-342900">
              <a:buFont typeface="Arial" charset="0"/>
              <a:buChar char="•"/>
            </a:pPr>
            <a:endParaRPr lang="en-US" b="0" dirty="0"/>
          </a:p>
          <a:p>
            <a:pPr marL="342900" indent="-342900">
              <a:buFont typeface="Arial" charset="0"/>
              <a:buChar char="•"/>
            </a:pPr>
            <a:r>
              <a:rPr lang="en-US" b="0" dirty="0" smtClean="0"/>
              <a:t>Image on the right features EV3Lessons.com’s training mats.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25441" y="1336283"/>
            <a:ext cx="4677233" cy="4628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3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Maze 1: MOVING STRAIGHT AND TURNING PRACTICE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79720" y="6390847"/>
            <a:ext cx="3429000" cy="283845"/>
          </a:xfrm>
        </p:spPr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BASE/ START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059711" y="1641201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en-US" dirty="0" smtClean="0"/>
              <a:t>Go out of base</a:t>
            </a:r>
          </a:p>
          <a:p>
            <a:pPr marL="342900" indent="-342900">
              <a:buAutoNum type="arabicParenR"/>
            </a:pPr>
            <a:r>
              <a:rPr lang="en-US" dirty="0" smtClean="0"/>
              <a:t>Turn left into the passage</a:t>
            </a:r>
          </a:p>
          <a:p>
            <a:pPr marL="342900" indent="-342900">
              <a:buAutoNum type="arabicParenR"/>
            </a:pPr>
            <a:r>
              <a:rPr lang="en-US" dirty="0" smtClean="0"/>
              <a:t>Turn right</a:t>
            </a:r>
          </a:p>
          <a:p>
            <a:pPr marL="342900" indent="-342900">
              <a:buAutoNum type="arabicParenR"/>
            </a:pPr>
            <a:r>
              <a:rPr lang="en-US" dirty="0" smtClean="0"/>
              <a:t>Turn right and head to the END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3273287"/>
            <a:ext cx="0" cy="15933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218957" y="3273287"/>
            <a:ext cx="368150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5567" y="2115604"/>
            <a:ext cx="0" cy="11576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08682" y="4121915"/>
            <a:ext cx="0" cy="20434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138478" y="412191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111974" y="272154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192195" y="2057669"/>
            <a:ext cx="2346135" cy="30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59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MAZE 2: SENSOR USAGE PRACTICE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37134" y="6390847"/>
            <a:ext cx="3429000" cy="283845"/>
          </a:xfrm>
        </p:spPr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4122" y="1627427"/>
            <a:ext cx="5153003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4123" y="1349908"/>
            <a:ext cx="5153003" cy="2572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Solid North Wall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BASE/ START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05895" y="1627427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173158" y="6138597"/>
            <a:ext cx="2777682" cy="5093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 Not Touch this.</a:t>
            </a:r>
          </a:p>
          <a:p>
            <a:pPr algn="ctr"/>
            <a:r>
              <a:rPr lang="en-US" dirty="0" smtClean="0"/>
              <a:t>Light box that falls over.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en-US" dirty="0" smtClean="0"/>
              <a:t>Go out of base</a:t>
            </a:r>
          </a:p>
          <a:p>
            <a:pPr marL="342900" indent="-342900">
              <a:buAutoNum type="arabicParenR"/>
            </a:pPr>
            <a:r>
              <a:rPr lang="en-US" dirty="0" smtClean="0"/>
              <a:t>Go up to the North wall and </a:t>
            </a:r>
            <a:r>
              <a:rPr lang="en-US" dirty="0" smtClean="0">
                <a:solidFill>
                  <a:srgbClr val="FF0000"/>
                </a:solidFill>
              </a:rPr>
              <a:t>touch it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r>
              <a:rPr lang="en-US" dirty="0" smtClean="0"/>
              <a:t>Back up turn and navigate through the passage</a:t>
            </a:r>
          </a:p>
          <a:p>
            <a:pPr marL="342900" indent="-342900">
              <a:buAutoNum type="arabicParenR"/>
            </a:pPr>
            <a:r>
              <a:rPr lang="en-US" dirty="0" smtClean="0"/>
              <a:t>Go to the “do not touch this wall”.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on’t touch it.</a:t>
            </a:r>
          </a:p>
          <a:p>
            <a:pPr marL="342900" indent="-342900">
              <a:buAutoNum type="arabicParenR"/>
            </a:pPr>
            <a:r>
              <a:rPr lang="en-US" dirty="0" smtClean="0"/>
              <a:t>Turn and go to the West wall.</a:t>
            </a:r>
          </a:p>
          <a:p>
            <a:pPr marL="342900" indent="-342900">
              <a:buAutoNum type="arabicParenR"/>
            </a:pPr>
            <a:r>
              <a:rPr lang="en-US" dirty="0" smtClean="0"/>
              <a:t>Turn and head to the END!</a:t>
            </a:r>
          </a:p>
          <a:p>
            <a:pPr marL="342900" indent="-342900">
              <a:buAutoNum type="arabicParenR"/>
            </a:pPr>
            <a:endParaRPr lang="en-US" dirty="0"/>
          </a:p>
          <a:p>
            <a:r>
              <a:rPr lang="en-US" dirty="0" smtClean="0"/>
              <a:t>USE 2-3 SENSORS!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1616669"/>
            <a:ext cx="0" cy="3249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022285" y="3064313"/>
            <a:ext cx="14854" cy="2631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18957" y="5792559"/>
            <a:ext cx="18033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9375" y="2561780"/>
            <a:ext cx="0" cy="30366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965121" y="1627427"/>
            <a:ext cx="0" cy="343082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408682" y="2994991"/>
            <a:ext cx="0" cy="314360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789753" y="1659150"/>
            <a:ext cx="23159" cy="621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"/>
          <p:cNvSpPr/>
          <p:nvPr/>
        </p:nvSpPr>
        <p:spPr>
          <a:xfrm>
            <a:off x="2761668" y="2255188"/>
            <a:ext cx="465313" cy="3343238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3212127" y="2133657"/>
            <a:ext cx="1467077" cy="158929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s://openclipart.org/image/300px/svg_to_png/7449/freedo-Compass-ros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93885" y="1841623"/>
            <a:ext cx="700193" cy="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31"/>
          <p:cNvCxnSpPr/>
          <p:nvPr/>
        </p:nvCxnSpPr>
        <p:spPr>
          <a:xfrm flipH="1">
            <a:off x="3212127" y="2353810"/>
            <a:ext cx="1401251" cy="5461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98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ON THE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3429000" cy="2355574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Program your robot to move forward and then stop exactly at the 3</a:t>
            </a:r>
            <a:r>
              <a:rPr lang="en-US" baseline="30000" dirty="0" smtClean="0"/>
              <a:t>rd</a:t>
            </a:r>
            <a:r>
              <a:rPr lang="en-US" dirty="0" smtClean="0"/>
              <a:t> line.</a:t>
            </a:r>
          </a:p>
          <a:p>
            <a:r>
              <a:rPr lang="en-US" dirty="0" smtClean="0"/>
              <a:t>You must use a loop and a sensor!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What sensor will you use?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67130" y="2013386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67130" y="2771281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67130" y="3537696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67130" y="4285024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251706" y="2821131"/>
            <a:ext cx="0" cy="30366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103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1514"/>
            <a:ext cx="8245474" cy="4526375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</a:t>
            </a:r>
            <a:r>
              <a:rPr lang="en-US" sz="1800" dirty="0" err="1" smtClean="0"/>
              <a:t>Seshan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74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able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blet" id="{ABB15429-6CE4-214D-9FC4-D4CB9F89B862}" vid="{300D6715-A09A-164F-B0BC-56921AA3CAE7}"/>
    </a:ext>
  </a:extLst>
</a:theme>
</file>

<file path=ppt/theme/theme4.xml><?xml version="1.0" encoding="utf-8"?>
<a:theme xmlns:a="http://schemas.openxmlformats.org/drawingml/2006/main" name="1_tabl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blet" id="{6B5697A5-2352-164F-88C9-F4A7AD5A0085}" vid="{BE539F0E-AD3C-3E45-83C0-566ADEB3BDB5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6197</TotalTime>
  <Words>367</Words>
  <Application>Microsoft Macintosh PowerPoint</Application>
  <PresentationFormat>On-screen Show (4:3)</PresentationFormat>
  <Paragraphs>55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 Black</vt:lpstr>
      <vt:lpstr>Calibri</vt:lpstr>
      <vt:lpstr>Calibri Light</vt:lpstr>
      <vt:lpstr>Franklin Gothic Book</vt:lpstr>
      <vt:lpstr>Helvetica Neue</vt:lpstr>
      <vt:lpstr>Arial</vt:lpstr>
      <vt:lpstr>beginner</vt:lpstr>
      <vt:lpstr>Custom Design</vt:lpstr>
      <vt:lpstr>tablet</vt:lpstr>
      <vt:lpstr>1_tablet</vt:lpstr>
      <vt:lpstr>FINAL CHALLENGES</vt:lpstr>
      <vt:lpstr>TEACHER INSTRUCTIONS</vt:lpstr>
      <vt:lpstr>Challenges in this Lesson</vt:lpstr>
      <vt:lpstr>Maze 1: MOVING STRAIGHT AND TURNING PRACTICE</vt:lpstr>
      <vt:lpstr>MAZE 2: SENSOR USAGE PRACTICE</vt:lpstr>
      <vt:lpstr>STOP ON THE LINE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Microsoft Office User</cp:lastModifiedBy>
  <cp:revision>10</cp:revision>
  <cp:lastPrinted>2016-07-05T01:01:43Z</cp:lastPrinted>
  <dcterms:created xsi:type="dcterms:W3CDTF">2014-08-07T02:19:13Z</dcterms:created>
  <dcterms:modified xsi:type="dcterms:W3CDTF">2016-07-26T17:34:25Z</dcterms:modified>
</cp:coreProperties>
</file>