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38" r:id="rId1"/>
    <p:sldMasterId id="2147483750" r:id="rId2"/>
  </p:sldMasterIdLst>
  <p:notesMasterIdLst>
    <p:notesMasterId r:id="rId10"/>
  </p:notesMasterIdLst>
  <p:handoutMasterIdLst>
    <p:handoutMasterId r:id="rId11"/>
  </p:handoutMasterIdLst>
  <p:sldIdLst>
    <p:sldId id="408" r:id="rId3"/>
    <p:sldId id="407" r:id="rId4"/>
    <p:sldId id="409" r:id="rId5"/>
    <p:sldId id="410" r:id="rId6"/>
    <p:sldId id="411" r:id="rId7"/>
    <p:sldId id="406" r:id="rId8"/>
    <p:sldId id="40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9563" autoAdjust="0"/>
  </p:normalViewPr>
  <p:slideViewPr>
    <p:cSldViewPr snapToGrid="0" snapToObjects="1">
      <p:cViewPr varScale="1">
        <p:scale>
          <a:sx n="122" d="100"/>
          <a:sy n="122" d="100"/>
        </p:scale>
        <p:origin x="126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7/26/16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037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B60-374B-A242-99CC-D82402988596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6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945E4-E5EF-D54A-A2A2-3E6FBAB91624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1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E330A-B10B-4640-B9FE-95CF70F95785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2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2341448"/>
            <a:ext cx="6270922" cy="1732270"/>
          </a:xfrm>
        </p:spPr>
        <p:txBody>
          <a:bodyPr anchor="b">
            <a:noAutofit/>
          </a:bodyPr>
          <a:lstStyle>
            <a:lvl1pPr algn="ctr">
              <a:defRPr sz="4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4465439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3C001C2-5D41-F84D-A1F8-E6C48E93B81B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3614" cy="6858000"/>
            <a:chOff x="564643" y="744469"/>
            <a:chExt cx="9143614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7251997" y="3193981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7030A0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rgbClr val="00B050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01281" y="4879077"/>
            <a:ext cx="1941298" cy="120842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68543" y="451540"/>
            <a:ext cx="25723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TABLET LESSONS</a:t>
            </a:r>
            <a:endParaRPr lang="en-US" sz="3200" dirty="0"/>
          </a:p>
        </p:txBody>
      </p:sp>
      <p:pic>
        <p:nvPicPr>
          <p:cNvPr id="19" name="Picture 18" descr="EV3Lessons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99442" y="191844"/>
            <a:ext cx="5787394" cy="2149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68421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845" y="214114"/>
            <a:ext cx="8271164" cy="9912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845" y="1672935"/>
            <a:ext cx="8271164" cy="456160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3FFDF-19E7-844D-A418-E9BE9160A077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3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8825F2-527A-F84B-BDB0-747B2CE820B2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40872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9132-87E7-B14A-BEA9-9CDCD9D79D5B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01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C1E8-B7E2-C440-BA33-CDF263813746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34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BA6C-0526-FD4E-A22F-8F16DD47A95F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998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2F69-E21E-9542-B059-3CF8A522B3FD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179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26CC3F-83F4-2F4F-BA26-6D7812957083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544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EA477-DDEF-8544-9D2B-2DFF6E3D476C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8068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D94017-4663-C245-A9AE-9CA3D1534548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90316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D19E8-458D-554E-83D8-8DE5666239DB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754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C818A-3F2F-ED4E-B6CA-61B85C36392A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3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C20E-FC69-D346-B69E-10AAD0EE2DE5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2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BCE1F-0BA6-0747-9603-AD8DCC10628C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2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435CB-44C0-6146-B4AA-9A3A2DD18D83}" type="datetime1">
              <a:rPr lang="en-US" smtClean="0"/>
              <a:t>7/26/16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3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E3112-A74B-FA49-BECC-11B48046ACD4}" type="datetime1">
              <a:rPr lang="en-US" smtClean="0"/>
              <a:t>7/26/16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C476E-23A2-274C-8DD0-581F03C5D614}" type="datetime1">
              <a:rPr lang="en-US" smtClean="0"/>
              <a:t>7/26/16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9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3D70E-860D-1142-8FAE-367044FFE723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2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E3F8-9998-184C-88BB-91BD6CDF7C35}" type="datetime1">
              <a:rPr lang="en-US" smtClean="0"/>
              <a:t>7/26/16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58140-48D5-2F49-933A-EC198277F9D8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3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C278D7EF-26F4-224B-8677-B085B9165B8F}" type="datetime1">
              <a:rPr lang="en-US" smtClean="0"/>
              <a:t>7/26/16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Copyright © EV3Lessons.com 2016 (Last edit: 7/26/2016)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Side bar"/>
          <p:cNvSpPr/>
          <p:nvPr/>
        </p:nvSpPr>
        <p:spPr>
          <a:xfrm>
            <a:off x="0" y="376"/>
            <a:ext cx="17145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8540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sldNum="0" hd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84175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tabLst/>
        <a:defRPr sz="21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15988" indent="-42703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tabLst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144588" indent="-406400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tabLst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320800" indent="-404813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tabLst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Repeating Actions (Loops)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412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repeat an action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use Loop Blocks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040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Repeating an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364" y="1205345"/>
            <a:ext cx="6539432" cy="53951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Let’s say we want the robot to repeat an action over and over again.</a:t>
            </a:r>
          </a:p>
          <a:p>
            <a:r>
              <a:rPr lang="en-US" sz="2800" dirty="0" smtClean="0"/>
              <a:t>Would you just copy the block multiple times?</a:t>
            </a:r>
          </a:p>
          <a:p>
            <a:pPr lvl="1"/>
            <a:r>
              <a:rPr lang="en-US" sz="2500" dirty="0"/>
              <a:t>	</a:t>
            </a:r>
            <a:r>
              <a:rPr lang="en-US" sz="2500" dirty="0" smtClean="0"/>
              <a:t>Sure, that could work!</a:t>
            </a:r>
          </a:p>
          <a:p>
            <a:r>
              <a:rPr lang="en-US" sz="2800" dirty="0" smtClean="0"/>
              <a:t>What if I want to repeat that block forever? </a:t>
            </a:r>
          </a:p>
          <a:p>
            <a:pPr lvl="1"/>
            <a:r>
              <a:rPr lang="en-US" sz="2500" dirty="0"/>
              <a:t>	</a:t>
            </a:r>
            <a:r>
              <a:rPr lang="en-US" sz="2500" dirty="0" smtClean="0"/>
              <a:t>Now what?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346307" y="2474231"/>
            <a:ext cx="817503" cy="76236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7112734" y="2255241"/>
            <a:ext cx="0" cy="1167941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104552" y="2255241"/>
            <a:ext cx="1234439" cy="1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411981" y="2255242"/>
            <a:ext cx="0" cy="1167940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7112734" y="3481578"/>
            <a:ext cx="1261870" cy="0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6917274" y="2778736"/>
            <a:ext cx="369954" cy="457861"/>
            <a:chOff x="6310708" y="2223671"/>
            <a:chExt cx="809489" cy="898563"/>
          </a:xfrm>
        </p:grpSpPr>
        <p:sp>
          <p:nvSpPr>
            <p:cNvPr id="26" name="Rounded Rectangle 25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1505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5094514" cy="5025381"/>
          </a:xfrm>
        </p:spPr>
        <p:txBody>
          <a:bodyPr>
            <a:normAutofit/>
          </a:bodyPr>
          <a:lstStyle/>
          <a:p>
            <a:r>
              <a:rPr lang="en-US" dirty="0" smtClean="0"/>
              <a:t>Loops make repeating a task multiple times easy</a:t>
            </a:r>
          </a:p>
          <a:p>
            <a:r>
              <a:rPr lang="en-US" dirty="0" smtClean="0"/>
              <a:t>The added benefit is that a loop can end whenever you want (a specific number of times, run forever, a specific condition,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67179" y="1367779"/>
            <a:ext cx="3268718" cy="22071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8813" y="3620132"/>
            <a:ext cx="3531477" cy="2438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92724" y="177641"/>
            <a:ext cx="2995449" cy="117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4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5"/>
            <a:ext cx="8245474" cy="437356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Challenge: </a:t>
            </a:r>
            <a:r>
              <a:rPr lang="en-US" dirty="0" smtClean="0">
                <a:solidFill>
                  <a:srgbClr val="FF0000"/>
                </a:solidFill>
              </a:rPr>
              <a:t>Write </a:t>
            </a:r>
            <a:r>
              <a:rPr lang="en-US" dirty="0">
                <a:solidFill>
                  <a:srgbClr val="FF0000"/>
                </a:solidFill>
              </a:rPr>
              <a:t>a program to go around a </a:t>
            </a:r>
            <a:r>
              <a:rPr lang="en-US" dirty="0" smtClean="0">
                <a:solidFill>
                  <a:srgbClr val="FF0000"/>
                </a:solidFill>
              </a:rPr>
              <a:t>box once.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The simple way is to code it like this: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Use a loop to improve the code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3254828" y="1922706"/>
            <a:ext cx="1494707" cy="1226337"/>
            <a:chOff x="3886200" y="3370870"/>
            <a:chExt cx="1494707" cy="1226337"/>
          </a:xfrm>
        </p:grpSpPr>
        <p:sp>
          <p:nvSpPr>
            <p:cNvPr id="6" name="Rectangle 5"/>
            <p:cNvSpPr/>
            <p:nvPr/>
          </p:nvSpPr>
          <p:spPr>
            <a:xfrm>
              <a:off x="4385323" y="3589860"/>
              <a:ext cx="817503" cy="7623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4081660" y="3370870"/>
              <a:ext cx="0" cy="1167941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4073478" y="3370870"/>
              <a:ext cx="1234439" cy="1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5380907" y="3370871"/>
              <a:ext cx="0" cy="1167940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4081660" y="4597207"/>
              <a:ext cx="1261870" cy="0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3886200" y="3894365"/>
              <a:ext cx="369954" cy="457861"/>
              <a:chOff x="6310708" y="2223671"/>
              <a:chExt cx="809489" cy="898563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5" name="Oval 1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7750" y="4063451"/>
            <a:ext cx="8677589" cy="91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92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Challenge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23885" y="2138626"/>
            <a:ext cx="5603197" cy="226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69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510"/>
            <a:ext cx="8245474" cy="4553379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r>
              <a:rPr lang="en-US" sz="1800" dirty="0" smtClean="0"/>
              <a:t> 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7/26/2016)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4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bl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blet" id="{ABB15429-6CE4-214D-9FC4-D4CB9F89B862}" vid="{300D6715-A09A-164F-B0BC-56921AA3CAE7}"/>
    </a:ext>
  </a:extLst>
</a:theme>
</file>

<file path=ppt/theme/theme2.xml><?xml version="1.0" encoding="utf-8"?>
<a:theme xmlns:a="http://schemas.openxmlformats.org/drawingml/2006/main" name="1_tabl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blet" id="{6B5697A5-2352-164F-88C9-F4A7AD5A0085}" vid="{BE539F0E-AD3C-3E45-83C0-566ADEB3BDB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tablet</Template>
  <TotalTime>6294</TotalTime>
  <Words>209</Words>
  <Application>Microsoft Macintosh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Franklin Gothic Book</vt:lpstr>
      <vt:lpstr>Helvetica Neue</vt:lpstr>
      <vt:lpstr>Arial</vt:lpstr>
      <vt:lpstr>tablet</vt:lpstr>
      <vt:lpstr>1_tablet</vt:lpstr>
      <vt:lpstr>Repeating Actions (Loops)</vt:lpstr>
      <vt:lpstr>Lesson Objectives</vt:lpstr>
      <vt:lpstr>Repeating an Action</vt:lpstr>
      <vt:lpstr>Loops</vt:lpstr>
      <vt:lpstr>LOOP CHALLENGE</vt:lpstr>
      <vt:lpstr>Loop Challenge Solution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cp:lastModifiedBy>Microsoft Office User</cp:lastModifiedBy>
  <cp:revision>12</cp:revision>
  <dcterms:created xsi:type="dcterms:W3CDTF">2014-08-07T02:19:13Z</dcterms:created>
  <dcterms:modified xsi:type="dcterms:W3CDTF">2016-07-26T16:24:16Z</dcterms:modified>
</cp:coreProperties>
</file>