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5"/>
  </p:notesMasterIdLst>
  <p:handoutMasterIdLst>
    <p:handoutMasterId r:id="rId16"/>
  </p:handoutMasterIdLst>
  <p:sldIdLst>
    <p:sldId id="416" r:id="rId3"/>
    <p:sldId id="413" r:id="rId4"/>
    <p:sldId id="300" r:id="rId5"/>
    <p:sldId id="409" r:id="rId6"/>
    <p:sldId id="301" r:id="rId7"/>
    <p:sldId id="344" r:id="rId8"/>
    <p:sldId id="411" r:id="rId9"/>
    <p:sldId id="260" r:id="rId10"/>
    <p:sldId id="366" r:id="rId11"/>
    <p:sldId id="412" r:id="rId12"/>
    <p:sldId id="417" r:id="rId13"/>
    <p:sldId id="40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0" autoAdjust="0"/>
    <p:restoredTop sz="99563" autoAdjust="0"/>
  </p:normalViewPr>
  <p:slideViewPr>
    <p:cSldViewPr snapToGrid="0" snapToObjects="1">
      <p:cViewPr varScale="1">
        <p:scale>
          <a:sx n="122" d="100"/>
          <a:sy n="122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9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480E-C207-7E45-8BEE-66A5CB0B994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7799-74F9-C54A-9867-B1B12A81C1C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C9F-99B6-6643-8613-66637C024B0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2341448"/>
            <a:ext cx="6270922" cy="1732270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4465439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C001C2-5D41-F84D-A1F8-E6C48E93B81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281" y="4879077"/>
            <a:ext cx="1941298" cy="12084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68543" y="451540"/>
            <a:ext cx="25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TABLET LESSONS</a:t>
            </a:r>
            <a:endParaRPr lang="en-US" sz="3200" dirty="0"/>
          </a:p>
        </p:txBody>
      </p:sp>
      <p:pic>
        <p:nvPicPr>
          <p:cNvPr id="19" name="Picture 18" descr="EV3Lessons.c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442" y="191844"/>
            <a:ext cx="5787394" cy="21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47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FFDF-19E7-844D-A418-E9BE9160A07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825F2-527A-F84B-BDB0-747B2CE820B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82623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132-87E7-B14A-BEA9-9CDCD9D79D5B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C1E8-B7E2-C440-BA33-CDF263813746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62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A6C-0526-FD4E-A22F-8F16DD47A95F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F69-E21E-9542-B059-3CF8A522B3FD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3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26CC3F-83F4-2F4F-BA26-6D781295708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C628-172A-B047-9BB5-7ADAA5BAA4E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94017-4663-C245-A9AE-9CA3D1534548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6831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19E8-458D-554E-83D8-8DE5666239D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1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8A-3F2F-ED4E-B6CA-61B85C36392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D03E-DA57-7C42-9FA6-CFDD66F68D81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C87C-8C30-CF45-8E9A-6D0219CD22E1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125-F4FD-D646-A62A-A4F5B648A600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0E98-9582-984A-BB45-8D24F1F14A17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1A90-3DD0-2D47-9D4F-1AF15E65184D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986D-9F9F-4846-B159-24BF4094FDAE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5B72-F010-FB40-B91B-48FF580DD814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881F-8F4E-6941-80EF-2F298F7663A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C278D7EF-26F4-224B-8677-B085B9165B8F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9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MOVING STRAIGHT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3623"/>
            <a:ext cx="8245474" cy="23460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a better way (go to slide 11) to solve this challenge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60834" y="3451899"/>
            <a:ext cx="2310063" cy="5614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This would be changed for degrees or seconds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104" y="1293704"/>
            <a:ext cx="6052485" cy="216160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060834" y="2120927"/>
            <a:ext cx="0" cy="147452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Use Port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4549"/>
            <a:ext cx="4555958" cy="4373563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 smtClean="0"/>
              <a:t>CHALLENGE: Move your robot forward from the start line to the finish line (1) and back to the start (2).</a:t>
            </a:r>
          </a:p>
          <a:p>
            <a:r>
              <a:rPr lang="en-US" sz="1700" dirty="0" smtClean="0"/>
              <a:t>In this lesson, you had to use a lot of guess and check to stop exactly on the second line.</a:t>
            </a:r>
            <a:endParaRPr lang="en-US" sz="2200" dirty="0">
              <a:solidFill>
                <a:srgbClr val="3366FF"/>
              </a:solidFill>
            </a:endParaRPr>
          </a:p>
          <a:p>
            <a:r>
              <a:rPr lang="en-US" sz="1700" dirty="0" smtClean="0"/>
              <a:t>Now try Port View:</a:t>
            </a:r>
            <a:endParaRPr lang="en-US" sz="1700" dirty="0"/>
          </a:p>
          <a:p>
            <a:pPr lvl="1"/>
            <a:r>
              <a:rPr lang="en-US" sz="1700" dirty="0" smtClean="0"/>
              <a:t>Go to one of the rotation sensors (Motor B or C for our robot on the right)</a:t>
            </a:r>
          </a:p>
          <a:p>
            <a:pPr lvl="1"/>
            <a:r>
              <a:rPr lang="en-US" sz="1700" dirty="0" smtClean="0"/>
              <a:t>Make sure it is on degrees as the mode and that it starts at 0 degrees.</a:t>
            </a:r>
          </a:p>
          <a:p>
            <a:pPr lvl="1"/>
            <a:r>
              <a:rPr lang="en-US" sz="1700" dirty="0" smtClean="0"/>
              <a:t>Move </a:t>
            </a:r>
            <a:r>
              <a:rPr lang="en-US" sz="1700" dirty="0"/>
              <a:t>your robot with your </a:t>
            </a:r>
            <a:r>
              <a:rPr lang="en-US" sz="1700" dirty="0" smtClean="0"/>
              <a:t>hand from the </a:t>
            </a:r>
            <a:r>
              <a:rPr lang="en-US" sz="1700" dirty="0"/>
              <a:t>start line to </a:t>
            </a:r>
            <a:r>
              <a:rPr lang="en-US" sz="1700" dirty="0" smtClean="0"/>
              <a:t>the </a:t>
            </a:r>
            <a:r>
              <a:rPr lang="en-US" sz="1700" dirty="0"/>
              <a:t>end </a:t>
            </a:r>
            <a:r>
              <a:rPr lang="en-US" sz="1700" dirty="0" smtClean="0"/>
              <a:t>line. Make sure that your wheel turns smoothly and doesn’t slip as the robot moves.</a:t>
            </a:r>
            <a:endParaRPr lang="en-US" sz="1700" dirty="0"/>
          </a:p>
          <a:p>
            <a:pPr lvl="1"/>
            <a:r>
              <a:rPr lang="en-US" sz="1700" dirty="0"/>
              <a:t>Read how many degrees your robot moved</a:t>
            </a:r>
          </a:p>
          <a:p>
            <a:pPr lvl="1"/>
            <a:r>
              <a:rPr lang="en-US" sz="1700" dirty="0"/>
              <a:t>Use this number in the Move Steering Block to move the correct distance.</a:t>
            </a:r>
          </a:p>
          <a:p>
            <a:endParaRPr lang="en-US" sz="28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46210" y="1419634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89874" y="3479945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82969" y="1620160"/>
            <a:ext cx="3872" cy="1561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613" y="1637823"/>
            <a:ext cx="4417" cy="1586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32315" y="2997108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90135" y="2023705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44914" y="1447162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71385" y="3083086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5829168" y="3362513"/>
            <a:ext cx="545006" cy="864972"/>
            <a:chOff x="6507213" y="1210579"/>
            <a:chExt cx="1199000" cy="1603803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1" y="1210579"/>
              <a:ext cx="465620" cy="485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endParaRPr lang="en-US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3" y="2329313"/>
              <a:ext cx="465620" cy="485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</a:t>
              </a:r>
              <a:endParaRPr lang="en-US" sz="1100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315" y="4233411"/>
            <a:ext cx="2943522" cy="2152149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43872" y="5011186"/>
            <a:ext cx="1119231" cy="5360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make your robot go forward and backwards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</a:t>
            </a:r>
            <a:r>
              <a:rPr lang="en-US" dirty="0"/>
              <a:t>M</a:t>
            </a:r>
            <a:r>
              <a:rPr lang="en-US" dirty="0" smtClean="0"/>
              <a:t>ove Steering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read sensor values using Port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551" y="1183350"/>
            <a:ext cx="1759143" cy="165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9391" y="1545735"/>
            <a:ext cx="1668780" cy="1257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4640" y="3269507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33" y="130507"/>
            <a:ext cx="8245475" cy="1371600"/>
          </a:xfrm>
        </p:spPr>
        <p:txBody>
          <a:bodyPr/>
          <a:lstStyle/>
          <a:p>
            <a:r>
              <a:rPr lang="en-US" dirty="0" smtClean="0"/>
              <a:t>Move Steering Block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16559" y="1638904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242" y="2058738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587" y="5225605"/>
            <a:ext cx="291694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Steering: Straight or turn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1189" y="5245234"/>
            <a:ext cx="1958217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Power/Speed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2343" y="5239505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Duration/Distance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53519" y="2702225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 of operation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82064" y="1841121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49973" y="3043207"/>
            <a:ext cx="872854" cy="659144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Brake/Coast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507213" y="138474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30" name="Straight Arrow Connector 29"/>
          <p:cNvCxnSpPr>
            <a:endCxn id="7" idx="0"/>
          </p:cNvCxnSpPr>
          <p:nvPr/>
        </p:nvCxnSpPr>
        <p:spPr>
          <a:xfrm flipH="1">
            <a:off x="2137060" y="2666315"/>
            <a:ext cx="1458472" cy="2559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3896481" y="2729754"/>
            <a:ext cx="1073817" cy="2515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" idx="0"/>
          </p:cNvCxnSpPr>
          <p:nvPr/>
        </p:nvCxnSpPr>
        <p:spPr>
          <a:xfrm>
            <a:off x="4190083" y="2687732"/>
            <a:ext cx="3327230" cy="255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519851" y="2643876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58022" y="2089809"/>
            <a:ext cx="616810" cy="550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245" y="2834881"/>
            <a:ext cx="1392781" cy="8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&amp; Positive Power: Backwards and Forwards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8140" y="2195039"/>
            <a:ext cx="254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Negative Power = Backwards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1159" y="5493664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900"/>
                </a:solidFill>
              </a:rPr>
              <a:t>Positive Power = Forward</a:t>
            </a:r>
            <a:endParaRPr lang="en-US" sz="2000" dirty="0">
              <a:solidFill>
                <a:srgbClr val="00B9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6312276" y="2839079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6390356" y="3099854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7646" flipH="1">
            <a:off x="962153" y="1753697"/>
            <a:ext cx="5848090" cy="37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193" y="1735671"/>
            <a:ext cx="5257800" cy="1245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Move Straight?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44189" y="2106233"/>
            <a:ext cx="3540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Green Block Tab, Click and hold Move Steering and drag to programming area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STEP 2: Drop next to the Start Block (green arrow)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864339" y="2119953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958" y="3226279"/>
            <a:ext cx="2680079" cy="1867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958" y="3226279"/>
            <a:ext cx="249174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471" y="1606203"/>
            <a:ext cx="2523156" cy="1479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1: Move Straight (3 sec)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15615" y="1614650"/>
            <a:ext cx="3540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1: Green Block Tab, Click and hold Move Steering and drag to programming area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2: Drop next to the Start Block (green arrow)</a:t>
            </a:r>
          </a:p>
          <a:p>
            <a:endParaRPr lang="en-US" dirty="0"/>
          </a:p>
          <a:p>
            <a:r>
              <a:rPr lang="en-US" dirty="0" smtClean="0"/>
              <a:t>STEP 3: Select Options. Move “3 Seconds”</a:t>
            </a:r>
          </a:p>
          <a:p>
            <a:endParaRPr lang="en-US" dirty="0"/>
          </a:p>
          <a:p>
            <a:r>
              <a:rPr lang="en-US" dirty="0" smtClean="0"/>
              <a:t>STEP </a:t>
            </a:r>
            <a:r>
              <a:rPr lang="en-US" dirty="0" smtClean="0"/>
              <a:t>4: </a:t>
            </a:r>
            <a:r>
              <a:rPr lang="en-US" dirty="0" smtClean="0"/>
              <a:t>Download to EV3 </a:t>
            </a:r>
            <a:r>
              <a:rPr lang="en-US" dirty="0" smtClean="0"/>
              <a:t>(Read the Connecting Your Brick Lesson)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63002" y="2307937"/>
            <a:ext cx="270663" cy="5584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9069" y="1671252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</a:t>
            </a:r>
            <a:r>
              <a:rPr lang="en-US" dirty="0"/>
              <a:t>I</a:t>
            </a:r>
            <a:r>
              <a:rPr lang="en-US" dirty="0" smtClean="0"/>
              <a:t>nstructions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45474" cy="51203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Split up class into groups as </a:t>
            </a:r>
            <a:r>
              <a:rPr lang="en-US" sz="2800" dirty="0" smtClean="0"/>
              <a:t>need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Give each team a copy of the </a:t>
            </a:r>
            <a:r>
              <a:rPr lang="en-US" sz="2800" dirty="0" smtClean="0"/>
              <a:t>Move Straight Challenge Worksheet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Challenge Details are on Slide </a:t>
            </a:r>
            <a:r>
              <a:rPr lang="en-US" sz="2800" dirty="0" smtClean="0"/>
              <a:t>8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Discussion Page Slide </a:t>
            </a:r>
            <a:r>
              <a:rPr lang="en-US" sz="2800" dirty="0" smtClean="0"/>
              <a:t>9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Challenge Solution on Slide 10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Better Way on Slide 11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 Straight: Seconds vs. degrees vs.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958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CHALLENGE: Move your robot forward from the start line to the finish line (1) and back to the start (2).</a:t>
            </a:r>
          </a:p>
          <a:p>
            <a:r>
              <a:rPr lang="en-US" dirty="0" smtClean="0"/>
              <a:t>Try mode SECONDS, DEGREES or ROTATIONS and adjust duration/distance</a:t>
            </a:r>
          </a:p>
          <a:p>
            <a:r>
              <a:rPr lang="en-US" dirty="0" smtClean="0"/>
              <a:t>Try </a:t>
            </a:r>
            <a:r>
              <a:rPr lang="en-US" dirty="0"/>
              <a:t>d</a:t>
            </a:r>
            <a:r>
              <a:rPr lang="en-US" dirty="0" smtClean="0"/>
              <a:t>ifferent speeds</a:t>
            </a:r>
            <a:endParaRPr lang="en-US" sz="28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1871579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558588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1263" y="34490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75053" y="36014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9774" y="1434399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9774" y="5744877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667610" y="5405934"/>
            <a:ext cx="1053186" cy="1120696"/>
            <a:chOff x="6507213" y="1268447"/>
            <a:chExt cx="1199001" cy="148806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0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Straight Discussion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010" y="926708"/>
            <a:ext cx="7720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Did you guess and check a lot?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Yes.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Programming with seconds, rotations and degrees using guess and check takes a lot of time and effort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/>
          </a:p>
          <a:p>
            <a:r>
              <a:rPr lang="en-US" sz="2400" b="1" dirty="0" smtClean="0"/>
              <a:t>Did changing the speed matter?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Yes. When you move in seconds your speed will matter.</a:t>
            </a:r>
          </a:p>
          <a:p>
            <a:endParaRPr lang="en-US" sz="2400" b="1" dirty="0"/>
          </a:p>
          <a:p>
            <a:r>
              <a:rPr lang="en-US" sz="2400" b="1" dirty="0" smtClean="0"/>
              <a:t>Do you think the wheel size will matter? Why?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Wheel size affects </a:t>
            </a:r>
            <a:r>
              <a:rPr lang="en-US" sz="2400" dirty="0" smtClean="0">
                <a:solidFill>
                  <a:srgbClr val="FF0000"/>
                </a:solidFill>
              </a:rPr>
              <a:t>degrees/rotations.</a:t>
            </a:r>
          </a:p>
          <a:p>
            <a:pPr lvl="1"/>
            <a:endParaRPr lang="en-US" sz="2400" b="1" dirty="0"/>
          </a:p>
          <a:p>
            <a:r>
              <a:rPr lang="en-US" sz="2400" b="1" dirty="0" smtClean="0"/>
              <a:t>Do you this the battery level will matter? Why?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When you move in seconds, battery levels change the power.</a:t>
            </a:r>
          </a:p>
        </p:txBody>
      </p:sp>
    </p:spTree>
    <p:extLst>
      <p:ext uri="{BB962C8B-B14F-4D97-AF65-F5344CB8AC3E}">
        <p14:creationId xmlns:p14="http://schemas.microsoft.com/office/powerpoint/2010/main" val="1707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6B5697A5-2352-164F-88C9-F4A7AD5A0085}" vid="{BE539F0E-AD3C-3E45-83C0-566ADEB3BD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6299</TotalTime>
  <Words>649</Words>
  <Application>Microsoft Macintosh PowerPoint</Application>
  <PresentationFormat>On-screen Show (4:3)</PresentationFormat>
  <Paragraphs>96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Franklin Gothic Book</vt:lpstr>
      <vt:lpstr>Helvetica Neue</vt:lpstr>
      <vt:lpstr>Arial</vt:lpstr>
      <vt:lpstr>Custom Design</vt:lpstr>
      <vt:lpstr>tablet</vt:lpstr>
      <vt:lpstr>MOVING STRAIGHT</vt:lpstr>
      <vt:lpstr>Lesson Objectives</vt:lpstr>
      <vt:lpstr>Move Steering Block </vt:lpstr>
      <vt:lpstr>Negative &amp; Positive Power: Backwards and Forwards</vt:lpstr>
      <vt:lpstr>How do you Move Straight?</vt:lpstr>
      <vt:lpstr>Challenge 1: Move Straight (3 sec)</vt:lpstr>
      <vt:lpstr>Teacher Instructions </vt:lpstr>
      <vt:lpstr>Move Straight: Seconds vs. degrees vs. rotations</vt:lpstr>
      <vt:lpstr>Move Straight Discussion</vt:lpstr>
      <vt:lpstr>Challenge Solution</vt:lpstr>
      <vt:lpstr>Solution: Use Port View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Microsoft Office User</cp:lastModifiedBy>
  <cp:revision>12</cp:revision>
  <cp:lastPrinted>2016-07-26T16:30:02Z</cp:lastPrinted>
  <dcterms:created xsi:type="dcterms:W3CDTF">2014-08-07T02:19:13Z</dcterms:created>
  <dcterms:modified xsi:type="dcterms:W3CDTF">2016-07-26T16:30:06Z</dcterms:modified>
</cp:coreProperties>
</file>