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11"/>
  </p:notesMasterIdLst>
  <p:handoutMasterIdLst>
    <p:handoutMasterId r:id="rId12"/>
  </p:handoutMasterIdLst>
  <p:sldIdLst>
    <p:sldId id="407" r:id="rId3"/>
    <p:sldId id="406" r:id="rId4"/>
    <p:sldId id="275" r:id="rId5"/>
    <p:sldId id="353" r:id="rId6"/>
    <p:sldId id="354" r:id="rId7"/>
    <p:sldId id="352" r:id="rId8"/>
    <p:sldId id="405" r:id="rId9"/>
    <p:sldId id="40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9563" autoAdjust="0"/>
  </p:normalViewPr>
  <p:slideViewPr>
    <p:cSldViewPr snapToGrid="0" snapToObjects="1">
      <p:cViewPr varScale="1">
        <p:scale>
          <a:sx n="122" d="100"/>
          <a:sy n="122" d="100"/>
        </p:scale>
        <p:origin x="12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7/26/16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24572-298B-6140-8C47-E370F177095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3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B725-77FA-A54B-90A1-DE9D80117B5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83394-8665-5140-BC58-15404A61A714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2341448"/>
            <a:ext cx="6270922" cy="1732270"/>
          </a:xfr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4465439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D8BC9C8-5902-1E45-9291-F5E71B1B3E69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3614" cy="6858000"/>
            <a:chOff x="564643" y="744469"/>
            <a:chExt cx="9143614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7251997" y="3193981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7030A0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rgbClr val="00B050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1281" y="4879077"/>
            <a:ext cx="1941298" cy="12084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543" y="451540"/>
            <a:ext cx="25723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TABLET LESSONS</a:t>
            </a:r>
            <a:endParaRPr lang="en-US" sz="3200" dirty="0"/>
          </a:p>
        </p:txBody>
      </p:sp>
      <p:pic>
        <p:nvPicPr>
          <p:cNvPr id="19" name="Picture 18" descr="EV3Lesson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442" y="191844"/>
            <a:ext cx="5787394" cy="2149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3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845" y="214114"/>
            <a:ext cx="8271164" cy="9912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845" y="1672935"/>
            <a:ext cx="8271164" cy="45616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784C5-C645-C843-AE4A-2485CE618BB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68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85FAC-89BD-CB44-8151-FF3A3F6ACEF6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0459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0EB09-D718-DB43-9EE8-227C9F3394D8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0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568E-4EA0-634F-A63C-52C8824397DC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2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549DD-8680-FA45-B796-A80F444801B8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0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1A14-67F7-3B47-8474-93CCEC56D9C6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97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1150C4-D229-D64D-9EFD-A30C27497EE3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06063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36A4B-EA02-2B4D-A59E-A462C6AAFFBB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55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A2DB90-B5B9-7545-9273-A8F38B1B2130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3287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56787-B1EE-5849-81EB-00ADB0931E6A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15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6710-8518-8543-9524-EB888F157250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8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2B87-7805-8A4D-9D3D-D3CBEA20BE7D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4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CDB9-1DDF-014E-BE73-5B0A415BED8F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5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D444D-6CAD-3640-BDCA-10F94C397563}" type="datetime1">
              <a:rPr lang="en-US" smtClean="0"/>
              <a:t>7/26/16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1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EA734-AE11-8446-B2E3-367FB110469E}" type="datetime1">
              <a:rPr lang="en-US" smtClean="0"/>
              <a:t>7/26/16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6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53D51-AAD6-AD4E-833B-5BB95BC4EE10}" type="datetime1">
              <a:rPr lang="en-US" smtClean="0"/>
              <a:t>7/26/16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3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53D8E-C5AE-AA49-8EB8-426EF9312154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2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9D18E-ABB4-6A40-ABE3-42F7D81EC5EF}" type="datetime1">
              <a:rPr lang="en-US" smtClean="0"/>
              <a:t>7/26/16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48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3415-89D7-4742-8880-07587EE5AE47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0047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9676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317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6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135B1ABE-6C7B-894F-9301-DEA3422DEDB0}" type="datetime1">
              <a:rPr lang="en-US" smtClean="0"/>
              <a:t>7/26/16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© EV3Lessons.com, 2015, (Last edit: 7/26/2016)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Side bar"/>
          <p:cNvSpPr/>
          <p:nvPr/>
        </p:nvSpPr>
        <p:spPr>
          <a:xfrm>
            <a:off x="0" y="376"/>
            <a:ext cx="17145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76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84175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21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5988" indent="-42703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4588" indent="-406400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tabLst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20800" indent="-404813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tabLst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make your robot decide what to do out of different choices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Learn how to use a Switch </a:t>
            </a:r>
            <a:r>
              <a:rPr lang="en-US" smtClean="0"/>
              <a:t>Block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4752" y="1376547"/>
            <a:ext cx="4665996" cy="259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564"/>
            <a:ext cx="3917552" cy="4908435"/>
          </a:xfrm>
        </p:spPr>
        <p:txBody>
          <a:bodyPr>
            <a:normAutofit/>
          </a:bodyPr>
          <a:lstStyle/>
          <a:p>
            <a:r>
              <a:rPr lang="en-US" dirty="0" smtClean="0"/>
              <a:t>Asking the robot a question and doing something different based on the answer</a:t>
            </a:r>
          </a:p>
          <a:p>
            <a:pPr lvl="1"/>
            <a:r>
              <a:rPr lang="en-US" dirty="0" smtClean="0"/>
              <a:t>Example: Does the robot see a line? Or not?</a:t>
            </a:r>
          </a:p>
          <a:p>
            <a:pPr lvl="1"/>
            <a:endParaRPr lang="en-US" dirty="0"/>
          </a:p>
          <a:p>
            <a:r>
              <a:rPr lang="en-US" dirty="0" smtClean="0"/>
              <a:t>Basically a YES/NO QUESTION</a:t>
            </a:r>
          </a:p>
          <a:p>
            <a:r>
              <a:rPr lang="en-US" dirty="0" smtClean="0"/>
              <a:t>Switch blocks are found in the orange/flow tab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12215" y="4536811"/>
            <a:ext cx="2220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question being asked:</a:t>
            </a:r>
            <a:r>
              <a:rPr lang="en-US" dirty="0"/>
              <a:t> </a:t>
            </a:r>
            <a:r>
              <a:rPr lang="en-US" dirty="0" smtClean="0"/>
              <a:t>is the touch sensor pressed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644840" y="1660912"/>
            <a:ext cx="705605" cy="622416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20326" y="764239"/>
            <a:ext cx="19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this code if the answer is no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8983" y="1390995"/>
            <a:ext cx="4665996" cy="2470539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9" idx="4"/>
          </p:cNvCxnSpPr>
          <p:nvPr/>
        </p:nvCxnSpPr>
        <p:spPr>
          <a:xfrm flipV="1">
            <a:off x="5318688" y="3628838"/>
            <a:ext cx="1" cy="838059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92309" y="1886284"/>
            <a:ext cx="2485046" cy="1723943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690757" y="1470130"/>
            <a:ext cx="253093" cy="450804"/>
          </a:xfrm>
          <a:prstGeom prst="straightConnector1">
            <a:avLst/>
          </a:prstGeom>
          <a:ln>
            <a:solidFill>
              <a:srgbClr val="D1282E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901736" y="3203371"/>
            <a:ext cx="833905" cy="425467"/>
          </a:xfrm>
          <a:prstGeom prst="ellipse">
            <a:avLst/>
          </a:prstGeom>
          <a:noFill/>
          <a:ln w="38100" cmpd="sng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32704" y="1376547"/>
            <a:ext cx="702128" cy="53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40126" y="1381989"/>
            <a:ext cx="702128" cy="53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196680" y="1014581"/>
            <a:ext cx="19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 this code if the answer is yes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251" y="5584128"/>
            <a:ext cx="2397805" cy="9427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204842" y="6092241"/>
            <a:ext cx="2916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Animated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9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 animBg="1"/>
      <p:bldP spid="28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 Challenge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318"/>
            <a:ext cx="4397553" cy="5107594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Challenge:  </a:t>
            </a:r>
            <a:r>
              <a:rPr lang="en-US" sz="2400" dirty="0" smtClean="0"/>
              <a:t>Write a program that changes the display based on if the touch sensor is pressed or not pressed.  </a:t>
            </a:r>
          </a:p>
          <a:p>
            <a:r>
              <a:rPr lang="en-US" sz="2400" dirty="0" smtClean="0"/>
              <a:t>If pressed, your EV3 is happy! Display a smiley face.  If not pressed, the EV3 is sad!  Display a sad face.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Hint: </a:t>
            </a:r>
            <a:r>
              <a:rPr lang="en-US" sz="2400" dirty="0"/>
              <a:t>Y</a:t>
            </a:r>
            <a:r>
              <a:rPr lang="en-US" sz="2400" dirty="0" smtClean="0"/>
              <a:t>ou will need to use the display block, loops and switch blocks!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2227" y="2255401"/>
            <a:ext cx="2041519" cy="1978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8297" y="4602497"/>
            <a:ext cx="2995449" cy="11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7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43" y="1943556"/>
            <a:ext cx="8475785" cy="30948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1 Solution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43" y="1964287"/>
            <a:ext cx="8482693" cy="3004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51206" y="4458399"/>
            <a:ext cx="1639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Display Block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11982" y="4519282"/>
            <a:ext cx="1564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Wait Block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799316"/>
            <a:ext cx="114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53484" y="4541932"/>
            <a:ext cx="1149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 Sensor</a:t>
            </a:r>
          </a:p>
          <a:p>
            <a:r>
              <a:rPr lang="en-US" dirty="0" smtClean="0"/>
              <a:t>Pressed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849078" y="2074192"/>
            <a:ext cx="702128" cy="53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85894" y="2123112"/>
            <a:ext cx="702128" cy="53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83821" y="6084054"/>
            <a:ext cx="163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Animated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0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Block Challenge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9164"/>
            <a:ext cx="8245474" cy="300427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Can you write a program that display big eyeballs if you touch it once and a sad face if you touch it a second time and toggles back and forth.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 2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005" y="1664268"/>
            <a:ext cx="8540071" cy="2237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970" y="1770369"/>
            <a:ext cx="8712448" cy="222244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76906" y="1755799"/>
            <a:ext cx="702128" cy="53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13722" y="1804719"/>
            <a:ext cx="702128" cy="538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83821" y="6084054"/>
            <a:ext cx="163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Animated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6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407"/>
            <a:ext cx="8245474" cy="4658482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800" dirty="0" smtClean="0"/>
              <a:t>This tutorial was created by Sanjay Seshan and Arvind </a:t>
            </a:r>
            <a:r>
              <a:rPr lang="en-US" sz="1800" dirty="0" err="1" smtClean="0"/>
              <a:t>Seshan</a:t>
            </a:r>
            <a:r>
              <a:rPr lang="en-US" sz="180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sz="1800" dirty="0" smtClean="0"/>
              <a:t>More lessons are available at www.ev3lessons.com</a:t>
            </a:r>
            <a:r>
              <a:rPr lang="en-US" sz="1800" b="0" dirty="0"/>
              <a:t/>
            </a:r>
            <a:br>
              <a:rPr lang="en-US" sz="1800" b="0" dirty="0"/>
            </a:b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EV3Lessons.com, 2015, (Last edit: 7/26/2016)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bl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ABB15429-6CE4-214D-9FC4-D4CB9F89B862}" vid="{300D6715-A09A-164F-B0BC-56921AA3CAE7}"/>
    </a:ext>
  </a:extLst>
</a:theme>
</file>

<file path=ppt/theme/theme2.xml><?xml version="1.0" encoding="utf-8"?>
<a:theme xmlns:a="http://schemas.openxmlformats.org/drawingml/2006/main" name="1_tabl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blet" id="{6B5697A5-2352-164F-88C9-F4A7AD5A0085}" vid="{BE539F0E-AD3C-3E45-83C0-566ADEB3BD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tablet</Template>
  <TotalTime>6323</TotalTime>
  <Words>319</Words>
  <Application>Microsoft Macintosh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Calibri Light</vt:lpstr>
      <vt:lpstr>Franklin Gothic Book</vt:lpstr>
      <vt:lpstr>Helvetica Neue</vt:lpstr>
      <vt:lpstr>Arial</vt:lpstr>
      <vt:lpstr>tablet</vt:lpstr>
      <vt:lpstr>1_tablet</vt:lpstr>
      <vt:lpstr>Switches</vt:lpstr>
      <vt:lpstr>Lesson Objectives</vt:lpstr>
      <vt:lpstr>Switch Blocks</vt:lpstr>
      <vt:lpstr>Switch Block Challenge 1</vt:lpstr>
      <vt:lpstr>Challenge 1 Solution</vt:lpstr>
      <vt:lpstr>Switch Block Challenge 2</vt:lpstr>
      <vt:lpstr>Challenge 2 solution</vt:lpstr>
      <vt:lpstr>Credits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Microsoft Office User</cp:lastModifiedBy>
  <cp:revision>15</cp:revision>
  <dcterms:created xsi:type="dcterms:W3CDTF">2014-08-07T02:19:13Z</dcterms:created>
  <dcterms:modified xsi:type="dcterms:W3CDTF">2016-07-26T15:28:12Z</dcterms:modified>
</cp:coreProperties>
</file>