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</p:sldMasterIdLst>
  <p:notesMasterIdLst>
    <p:notesMasterId r:id="rId15"/>
  </p:notesMasterIdLst>
  <p:handoutMasterIdLst>
    <p:handoutMasterId r:id="rId16"/>
  </p:handoutMasterIdLst>
  <p:sldIdLst>
    <p:sldId id="426" r:id="rId4"/>
    <p:sldId id="418" r:id="rId5"/>
    <p:sldId id="419" r:id="rId6"/>
    <p:sldId id="421" r:id="rId7"/>
    <p:sldId id="422" r:id="rId8"/>
    <p:sldId id="420" r:id="rId9"/>
    <p:sldId id="427" r:id="rId10"/>
    <p:sldId id="423" r:id="rId11"/>
    <p:sldId id="424" r:id="rId12"/>
    <p:sldId id="425" r:id="rId13"/>
    <p:sldId id="42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 autoAdjust="0"/>
    <p:restoredTop sz="96271" autoAdjust="0"/>
  </p:normalViewPr>
  <p:slideViewPr>
    <p:cSldViewPr snapToGrid="0" snapToObjects="1">
      <p:cViewPr varScale="1">
        <p:scale>
          <a:sx n="76" d="100"/>
          <a:sy n="76" d="100"/>
        </p:scale>
        <p:origin x="96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8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1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6764-F429-4C44-ADEB-B5A320935278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ACA8-12DB-8B44-97BF-01F943EC24A2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6F98-2860-C14A-AF64-9DD6EA1C6F2B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5D7F-7ADA-2E40-9DD6-22F5B14DE3EC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8070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4012-E28D-9A48-BCC4-57A934C9C6E8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5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0F1-77FD-D44D-9E5E-E014199770CF}" type="datetime1">
              <a:rPr lang="en-US" smtClean="0"/>
              <a:t>8/28/2017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</p:spTree>
    <p:extLst>
      <p:ext uri="{BB962C8B-B14F-4D97-AF65-F5344CB8AC3E}">
        <p14:creationId xmlns:p14="http://schemas.microsoft.com/office/powerpoint/2010/main" val="144865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85EC-A4C8-CF40-A44C-EFD9D1FFC1BF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5C94-0AE4-EC4D-849C-F3F15553512B}" type="datetime1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C574-2A10-7440-97F3-F98AF176B58D}" type="datetime1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429F-C207-3E4C-AB22-F6754E74C9A1}" type="datetime1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9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D5C9-295A-EA42-A1AB-104FF1EA1A60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66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9FFC-D20E-A049-80CF-66E6155070CC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0C1D-DE7E-8942-81F9-ADF982A10F6E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9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E993-A3B8-484D-A991-3B7C5ADDE57B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47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3BC-874D-914C-81FD-345F9972F84E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40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DF-00F5-CE4B-8212-158B8730C78D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70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6061-0097-DB4A-BADE-ABFE5479D517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68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6CD6-6D6F-9941-BF37-95C55A54112E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89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E93-6B14-104A-80C2-8CA3B25F04C6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70F6-61A5-7548-80A6-6DE4C4A42405}" type="datetime1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6D47-FCDB-CF4E-8600-40B9B6E1AFD9}" type="datetime1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49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32A7-6911-3C47-9447-69E71075A29A}" type="datetime1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4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EA82-4C6F-C54E-9349-1248281657E0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395E-AFA3-B24B-9321-99D4ECCE0398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2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D2C9-5D41-E84B-A11A-6C09FA941CDA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25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0C3D-50D9-3C40-A1B5-4620EFB563FC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5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F105-88F3-A848-A5B1-045E736560B5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5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E1AD-E6D3-064E-A039-152874CF8A53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E2BB-52AC-034D-9826-2542204A9B05}" type="datetime1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C9C6-1209-EB4E-A016-113DABB47F9F}" type="datetime1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9216-2276-7E45-854D-253E78414883}" type="datetime1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525-F76A-BF45-A828-F93739153269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451-AE2E-7741-AD76-2DB529CFFC3A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1BFD-E9D8-F54D-B5D5-5ACD5AC0655E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AD50491-3720-C449-B098-8B506817FCDE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9/11/2016)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29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78B2-B4C5-964D-927E-48C3D45B987D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2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Imágenes y sonidos personalizados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3501" y="5741850"/>
            <a:ext cx="8836030" cy="602769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rgbClr val="D1282E"/>
                </a:solidFill>
              </a:rPr>
              <a:t>Lección</a:t>
            </a:r>
            <a:r>
              <a:rPr lang="en-US" sz="2400" dirty="0">
                <a:solidFill>
                  <a:srgbClr val="D1282E"/>
                </a:solidFill>
              </a:rPr>
              <a:t> </a:t>
            </a:r>
            <a:r>
              <a:rPr lang="es-MX" sz="2400" dirty="0">
                <a:solidFill>
                  <a:srgbClr val="D1282E"/>
                </a:solidFill>
              </a:rPr>
              <a:t>de Programación PARA Principiantes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6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CUSTOM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18212" cy="4373563"/>
          </a:xfrm>
        </p:spPr>
        <p:txBody>
          <a:bodyPr/>
          <a:lstStyle/>
          <a:p>
            <a:r>
              <a:rPr lang="es-MX" dirty="0"/>
              <a:t>PASO 5: Guardar el archivo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PASO 6: El sonido aparecerá en el Bloque de Sonido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929201"/>
            <a:ext cx="4800600" cy="326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49" y="1383712"/>
            <a:ext cx="3699133" cy="88703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876365" y="3724835"/>
            <a:ext cx="2702859" cy="2554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1800" dirty="0"/>
              <a:t>Este tutorial fue creado por </a:t>
            </a:r>
            <a:r>
              <a:rPr lang="es-MX" sz="1800" dirty="0" err="1"/>
              <a:t>Sanjay</a:t>
            </a:r>
            <a:r>
              <a:rPr lang="es-MX" sz="1800" dirty="0"/>
              <a:t> </a:t>
            </a:r>
            <a:r>
              <a:rPr lang="es-MX" sz="1800" dirty="0" err="1"/>
              <a:t>Seshan</a:t>
            </a:r>
            <a:r>
              <a:rPr lang="es-MX" sz="1800" dirty="0"/>
              <a:t> and </a:t>
            </a:r>
            <a:r>
              <a:rPr lang="es-MX" sz="1800" dirty="0" err="1"/>
              <a:t>Arvind</a:t>
            </a:r>
            <a:r>
              <a:rPr lang="es-MX" sz="1800" dirty="0"/>
              <a:t> </a:t>
            </a:r>
            <a:r>
              <a:rPr lang="es-MX" sz="1800" dirty="0" err="1"/>
              <a:t>Seshan</a:t>
            </a:r>
            <a:r>
              <a:rPr lang="es-MX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Traducida por: Ian De La Garza </a:t>
            </a:r>
            <a:r>
              <a:rPr lang="es-MX" sz="1800" dirty="0" err="1"/>
              <a:t>Team</a:t>
            </a:r>
            <a:r>
              <a:rPr lang="es-MX" sz="1800" dirty="0"/>
              <a:t>: </a:t>
            </a:r>
            <a:r>
              <a:rPr lang="es-MX" sz="1800" dirty="0" err="1"/>
              <a:t>Voltec</a:t>
            </a:r>
            <a:r>
              <a:rPr lang="es-MX" sz="1800" dirty="0"/>
              <a:t> </a:t>
            </a:r>
            <a:r>
              <a:rPr lang="es-MX" sz="1800" dirty="0" err="1"/>
              <a:t>Robotics</a:t>
            </a:r>
            <a:r>
              <a:rPr lang="es-MX" sz="1800" dirty="0"/>
              <a:t> 6647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Mas lecciones disponibles en www.ev3lessons.com</a:t>
            </a:r>
            <a:br>
              <a:rPr lang="es-MX" sz="1800" b="0" dirty="0"/>
            </a:br>
            <a:endParaRPr lang="es-MX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s-MX" altLang="en-US" sz="2000" dirty="0">
                <a:solidFill>
                  <a:srgbClr val="000000"/>
                </a:solidFill>
                <a:latin typeface="Helvetica Neue"/>
              </a:rPr>
              <a:t>Esta trabajo está bajo licencia de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de la lección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Aprender a utilizar el Bloque de Pantalla (Display Block) y el Bloque de Sonido (</a:t>
            </a:r>
            <a:r>
              <a:rPr lang="es-MX" dirty="0" err="1"/>
              <a:t>Sound</a:t>
            </a:r>
            <a:r>
              <a:rPr lang="es-MX" dirty="0"/>
              <a:t> Block) para agrega tus imágenes y sonidos personalizados al EV3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Agregando imágenes personalizados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399"/>
            <a:ext cx="4746812" cy="4373563"/>
          </a:xfrm>
        </p:spPr>
        <p:txBody>
          <a:bodyPr>
            <a:noAutofit/>
          </a:bodyPr>
          <a:lstStyle/>
          <a:p>
            <a:r>
              <a:rPr lang="es-MX" dirty="0"/>
              <a:t>PASO 1: Selecciona el editor de imágenes en el menú del EV3 Nota:</a:t>
            </a:r>
          </a:p>
          <a:p>
            <a:r>
              <a:rPr lang="es-MX" b="0" dirty="0"/>
              <a:t>El editor de Imágenes puede abrir archivos .</a:t>
            </a:r>
            <a:r>
              <a:rPr lang="es-MX" b="0" dirty="0" err="1"/>
              <a:t>rgf</a:t>
            </a:r>
            <a:r>
              <a:rPr lang="es-MX" b="0" dirty="0"/>
              <a:t>, .</a:t>
            </a:r>
            <a:r>
              <a:rPr lang="es-MX" b="0" dirty="0" err="1"/>
              <a:t>jpg</a:t>
            </a:r>
            <a:r>
              <a:rPr lang="es-MX" b="0" dirty="0"/>
              <a:t>, .png y .</a:t>
            </a:r>
            <a:r>
              <a:rPr lang="es-MX" b="0" dirty="0" err="1"/>
              <a:t>bmp</a:t>
            </a:r>
            <a:r>
              <a:rPr lang="es-MX" b="0" dirty="0"/>
              <a:t>. Los archivos de color automáticamente se convierten a imágenes monocromas. Los archivos con la extensión .</a:t>
            </a:r>
            <a:r>
              <a:rPr lang="es-MX" b="0" dirty="0" err="1"/>
              <a:t>rgf</a:t>
            </a:r>
            <a:r>
              <a:rPr lang="es-MX" b="0" dirty="0"/>
              <a:t> es lo que usa LEGO.</a:t>
            </a:r>
            <a:br>
              <a:rPr lang="es-MX" dirty="0"/>
            </a:br>
            <a:endParaRPr lang="es-MX" dirty="0"/>
          </a:p>
          <a:p>
            <a:r>
              <a:rPr lang="es-MX" dirty="0"/>
              <a:t>PASO 2: Abrir tu imagen</a:t>
            </a:r>
          </a:p>
          <a:p>
            <a:endParaRPr lang="es-MX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271" y="4173829"/>
            <a:ext cx="3240741" cy="190708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204011" y="4223136"/>
            <a:ext cx="255495" cy="2413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88C0556-E270-4C96-98A9-F99F0D08A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000" b="68272"/>
          <a:stretch/>
        </p:blipFill>
        <p:spPr>
          <a:xfrm>
            <a:off x="5479931" y="1015906"/>
            <a:ext cx="3051371" cy="21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Agregando imágenes personalizados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706471" cy="4373563"/>
          </a:xfrm>
        </p:spPr>
        <p:txBody>
          <a:bodyPr/>
          <a:lstStyle/>
          <a:p>
            <a:r>
              <a:rPr lang="es-MX" dirty="0"/>
              <a:t>PASO 3: Cambia el tamaño utilizando los botones y cambiando la  colocación seleccionando y moviendo toda la imagen.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PASO 4:  Ajusta el contraste.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159" y="1752600"/>
            <a:ext cx="3359515" cy="19916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425888" y="2110580"/>
            <a:ext cx="221878" cy="2829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198" y="3908767"/>
            <a:ext cx="3431813" cy="2007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137" y="4114799"/>
            <a:ext cx="277502" cy="8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4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Agregando imágenes personalizados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66129" cy="4373563"/>
          </a:xfrm>
        </p:spPr>
        <p:txBody>
          <a:bodyPr/>
          <a:lstStyle/>
          <a:p>
            <a:r>
              <a:rPr lang="es-MX" dirty="0"/>
              <a:t>PASO 5: Edite la imagen, usa la paleta de herramientas a la izquierda de la pantalla de edición.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PASO 6: Guarda la Imagen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29" y="1757400"/>
            <a:ext cx="3711957" cy="2194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29" y="1980396"/>
            <a:ext cx="255495" cy="1475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29" y="4224124"/>
            <a:ext cx="2745627" cy="755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224" y="5057521"/>
            <a:ext cx="24094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4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Agregando imágenes personalizados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37697" cy="4373563"/>
          </a:xfrm>
        </p:spPr>
        <p:txBody>
          <a:bodyPr/>
          <a:lstStyle/>
          <a:p>
            <a:r>
              <a:rPr lang="es-MX" dirty="0"/>
              <a:t>PASO 7: Esta imagen está lista para usarse en el Bloque de Pantalla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188" y="1717202"/>
            <a:ext cx="2917195" cy="4582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271" y="2901518"/>
            <a:ext cx="760506" cy="231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77" y="2595814"/>
            <a:ext cx="3556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5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741" y="1465573"/>
            <a:ext cx="5550062" cy="4832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Compartir tu acrhivo Rgf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42" y="1326356"/>
            <a:ext cx="3073940" cy="516651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charset="0"/>
              <a:buChar char="•"/>
            </a:pPr>
            <a:endParaRPr lang="es-MX" dirty="0"/>
          </a:p>
          <a:p>
            <a:pPr marL="342900" indent="-342900">
              <a:buFont typeface="Arial" charset="0"/>
              <a:buChar char="•"/>
            </a:pPr>
            <a:r>
              <a:rPr lang="es-MX" dirty="0"/>
              <a:t>Haga clic en la llave inglesa en su proyecto</a:t>
            </a:r>
          </a:p>
          <a:p>
            <a:pPr marL="342900" indent="-342900">
              <a:buFont typeface="Arial" charset="0"/>
              <a:buChar char="•"/>
            </a:pPr>
            <a:r>
              <a:rPr lang="es-MX" dirty="0"/>
              <a:t>Seleccione la pestaña de imágenes</a:t>
            </a:r>
          </a:p>
          <a:p>
            <a:pPr marL="342900" indent="-342900">
              <a:buFont typeface="Arial" charset="0"/>
              <a:buChar char="•"/>
            </a:pPr>
            <a:r>
              <a:rPr lang="es-MX" dirty="0"/>
              <a:t>Haga clic en el archivo .</a:t>
            </a:r>
            <a:r>
              <a:rPr lang="es-MX" dirty="0" err="1"/>
              <a:t>rgf</a:t>
            </a:r>
            <a:endParaRPr lang="es-MX" dirty="0"/>
          </a:p>
          <a:p>
            <a:pPr marL="342900" indent="-342900">
              <a:buFont typeface="Arial" charset="0"/>
              <a:buChar char="•"/>
            </a:pPr>
            <a:r>
              <a:rPr lang="es-MX" dirty="0"/>
              <a:t>Haga clic en Exportar y guarde el archivo</a:t>
            </a:r>
          </a:p>
          <a:p>
            <a:pPr marL="342900" indent="-342900">
              <a:buFont typeface="Arial" charset="0"/>
              <a:buChar char="•"/>
            </a:pPr>
            <a:r>
              <a:rPr lang="es-MX" dirty="0"/>
              <a:t>Ahora puede enviar este archivo a cualquiera que desee</a:t>
            </a:r>
          </a:p>
          <a:p>
            <a:pPr marL="342900" indent="-342900">
              <a:buFont typeface="Arial" charset="0"/>
              <a:buChar char="•"/>
            </a:pPr>
            <a:r>
              <a:rPr lang="es-MX" dirty="0"/>
              <a:t>Si desea agregar un archivo .</a:t>
            </a:r>
            <a:r>
              <a:rPr lang="es-MX" dirty="0" err="1"/>
              <a:t>rgf</a:t>
            </a:r>
            <a:r>
              <a:rPr lang="es-MX" dirty="0"/>
              <a:t> enviado a su proyecto, simplemente elija Importar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94529" y="1691826"/>
            <a:ext cx="242047" cy="37401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92385" y="3901622"/>
            <a:ext cx="869580" cy="37401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43835" y="4282621"/>
            <a:ext cx="1039905" cy="3193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46060" y="5890809"/>
            <a:ext cx="739588" cy="3454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3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Agregando sonidos personalizados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18212" cy="4373563"/>
          </a:xfrm>
        </p:spPr>
        <p:txBody>
          <a:bodyPr/>
          <a:lstStyle/>
          <a:p>
            <a:r>
              <a:rPr lang="es-MX" dirty="0"/>
              <a:t>PASO 1: Seleccione Editor de sonido en el menú Herramientas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PASO 2: Haga clic en Abrir y seleccione un archivo de sonido o grabe tu propio usando el botón rojo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412" y="3939381"/>
            <a:ext cx="3133005" cy="2234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8" y="5242634"/>
            <a:ext cx="4518213" cy="535620"/>
          </a:xfrm>
          <a:prstGeom prst="rect">
            <a:avLst/>
          </a:prstGeom>
        </p:spPr>
      </p:pic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400D363-A846-414B-AD17-0E4713EDB8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722" b="69506"/>
          <a:stretch/>
        </p:blipFill>
        <p:spPr>
          <a:xfrm>
            <a:off x="4991064" y="1358953"/>
            <a:ext cx="3466319" cy="23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2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CUSTOM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18212" cy="4373563"/>
          </a:xfrm>
        </p:spPr>
        <p:txBody>
          <a:bodyPr/>
          <a:lstStyle/>
          <a:p>
            <a:r>
              <a:rPr lang="es-MX" dirty="0"/>
              <a:t>PASO 3: El sonido seleccionado aparecerá en el editor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PASO 4: Mueva la barra azul para cambiar el tamaño del clip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9/11/2016)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588" y="1524318"/>
            <a:ext cx="3270062" cy="2380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588" y="4080033"/>
            <a:ext cx="3327685" cy="239284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750424" y="4316506"/>
            <a:ext cx="1008529" cy="349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981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6394</TotalTime>
  <Words>483</Words>
  <Application>Microsoft Office PowerPoint</Application>
  <PresentationFormat>On-screen Show (4:3)</PresentationFormat>
  <Paragraphs>75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Helvetica Neue</vt:lpstr>
      <vt:lpstr>Custom Design</vt:lpstr>
      <vt:lpstr>beginner</vt:lpstr>
      <vt:lpstr>1_Custom Design</vt:lpstr>
      <vt:lpstr>Lección de Programación PARA Principiantes</vt:lpstr>
      <vt:lpstr>Objetivos de la lección</vt:lpstr>
      <vt:lpstr>Agregando imágenes personalizados</vt:lpstr>
      <vt:lpstr>Agregando imágenes personalizados</vt:lpstr>
      <vt:lpstr>Agregando imágenes personalizados</vt:lpstr>
      <vt:lpstr>Agregando imágenes personalizados</vt:lpstr>
      <vt:lpstr>Compartir tu acrhivo Rgf</vt:lpstr>
      <vt:lpstr>Agregando sonidos personalizados</vt:lpstr>
      <vt:lpstr>ADDING CUSTOM SOUNDS</vt:lpstr>
      <vt:lpstr>ADDING CUSTOM SOUNDS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Usuario</cp:lastModifiedBy>
  <cp:revision>19</cp:revision>
  <cp:lastPrinted>2016-01-17T19:43:02Z</cp:lastPrinted>
  <dcterms:created xsi:type="dcterms:W3CDTF">2014-08-07T02:19:13Z</dcterms:created>
  <dcterms:modified xsi:type="dcterms:W3CDTF">2017-08-29T04:48:11Z</dcterms:modified>
</cp:coreProperties>
</file>