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  <p:sldMasterId id="2147483750" r:id="rId3"/>
  </p:sldMasterIdLst>
  <p:notesMasterIdLst>
    <p:notesMasterId r:id="rId16"/>
  </p:notesMasterIdLst>
  <p:handoutMasterIdLst>
    <p:handoutMasterId r:id="rId17"/>
  </p:handoutMasterIdLst>
  <p:sldIdLst>
    <p:sldId id="420" r:id="rId4"/>
    <p:sldId id="418" r:id="rId5"/>
    <p:sldId id="414" r:id="rId6"/>
    <p:sldId id="415" r:id="rId7"/>
    <p:sldId id="416" r:id="rId8"/>
    <p:sldId id="411" r:id="rId9"/>
    <p:sldId id="412" r:id="rId10"/>
    <p:sldId id="417" r:id="rId11"/>
    <p:sldId id="330" r:id="rId12"/>
    <p:sldId id="348" r:id="rId13"/>
    <p:sldId id="413" r:id="rId14"/>
    <p:sldId id="421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8" autoAdjust="0"/>
    <p:restoredTop sz="99563" autoAdjust="0"/>
  </p:normalViewPr>
  <p:slideViewPr>
    <p:cSldViewPr snapToGrid="0" snapToObjects="1">
      <p:cViewPr>
        <p:scale>
          <a:sx n="95" d="100"/>
          <a:sy n="95" d="100"/>
        </p:scale>
        <p:origin x="608" y="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2/11/17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739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425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6703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400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39A2-FF15-994C-B8BC-722E2C61FEBF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88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FB4AD-C332-B246-9A08-F41C337BD198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884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5D4D-103A-FA42-B251-D91E9AFFA29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17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9B97C-3D08-8044-A076-C5B0DE08BB6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dirty="0" smtClean="0"/>
              <a:t>BEGINNER PROGRAMMING LESSON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10DAC-EF79-3946-B200-08DA85DEEBB4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901BA-6AEF-9D40-A739-9870685936CE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3315B-899F-D048-9666-99734C0C1084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D21F-61F3-A64B-8477-B1ACCA50B573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822C-A7F8-9848-93AB-6C18ED099E0A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275C2-4A37-864D-B9A0-0BE18B8BD607}" type="datetime1">
              <a:rPr lang="en-US" smtClean="0"/>
              <a:t>2/11/17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08114-533F-7D4D-AE72-C50B8AC5C4C8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2BFA4-914B-9E47-A064-0B713C2FADD0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244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D31F-0028-B842-8515-914BA9BC8A14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0E9C9-CD3D-E74F-BB17-FD62089A5C17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B75C-8264-BE44-A577-A153AA8BA68A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0561B-C1E1-B44A-A573-CDB954960FEE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D0CF-76B5-2545-A0FA-F004A7547118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35A2A-B682-E440-A88F-EDF47A4075FD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C70DA-E6D6-1C46-95F8-89265A532919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38AC-D425-944C-B6C2-5F7CA45F0C81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AFD0B-E2CF-DE42-80A7-250578DC2604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81916-03C0-7A4C-9725-1E90E1427078}" type="datetime1">
              <a:rPr lang="en-US" smtClean="0"/>
              <a:t>2/11/17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D9024-A4E2-F74C-ACE6-49416C54556E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5901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552D9-42CB-4A41-8253-098599E9558B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5A5C-71BD-8A45-A2FA-3B8F34E0C837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644AA-CD3C-7E4D-A32E-70BB4594F7B9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705C-2E45-2647-ABC0-4519CB3CAA4F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67556-381A-F242-8A29-910BDE818A9C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80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303F-01AA-BA4D-AA18-1E09A163FFEA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148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296C6-7AD3-B843-BDB7-178B9423DF92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39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690A-750F-5941-A12A-367AACAAC7B3}" type="datetime1">
              <a:rPr lang="en-US" smtClean="0"/>
              <a:t>2/11/17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07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B6F67-029E-7F42-8057-CF9D86527059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0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A8E62-22FC-494D-994C-2DC17D119FC8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7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5539C-168A-9A4E-9821-6FB1EBB5BA69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3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F5ACF9ED-76ED-7243-B690-CE5C4296DD98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Copyright © EV3Lessons.com 2015 (Last edit: 2/11/2017)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1884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A15CA-F566-F446-A56D-DD4A2E15D4F5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297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hyperlink" Target="http://creativecommons.org/licenses/by-nc-sa/4.0/" TargetMode="External"/><Relationship Id="rId3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jpg"/><Relationship Id="rId5" Type="http://schemas.openxmlformats.org/officeDocument/2006/relationships/image" Target="../media/image14.jp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Bloque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Pantalla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2000" dirty="0"/>
              <a:t>LECCION DE </a:t>
            </a:r>
            <a:r>
              <a:rPr lang="en-US" sz="2000" dirty="0" smtClean="0"/>
              <a:t>PROGRAMACION EV3 </a:t>
            </a:r>
            <a:r>
              <a:rPr lang="en-US" sz="2000" dirty="0"/>
              <a:t>PARA </a:t>
            </a:r>
            <a:r>
              <a:rPr lang="en-US" sz="2000" dirty="0" err="1"/>
              <a:t>PRInCIPIANTES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02853" y="4560129"/>
            <a:ext cx="1734779" cy="1077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6649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Solucion</a:t>
            </a:r>
            <a:r>
              <a:rPr lang="en-US" dirty="0" smtClean="0"/>
              <a:t> </a:t>
            </a:r>
            <a:r>
              <a:rPr lang="en-US" dirty="0" err="1" smtClean="0"/>
              <a:t>desafio</a:t>
            </a:r>
            <a:r>
              <a:rPr lang="en-US" dirty="0" smtClean="0"/>
              <a:t> #2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10</a:t>
            </a:fld>
            <a:endParaRPr lang="en-US"/>
          </a:p>
        </p:txBody>
      </p:sp>
      <p:pic>
        <p:nvPicPr>
          <p:cNvPr id="5" name="Picture 4" descr="Screen Shot 2014-08-08 at 5.44.32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87" r="2924"/>
          <a:stretch/>
        </p:blipFill>
        <p:spPr>
          <a:xfrm>
            <a:off x="552180" y="1693851"/>
            <a:ext cx="8192052" cy="25095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844261" y="3732696"/>
            <a:ext cx="12920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Bloque</a:t>
            </a:r>
            <a:r>
              <a:rPr lang="en-US" dirty="0" smtClean="0"/>
              <a:t> </a:t>
            </a:r>
            <a:r>
              <a:rPr lang="en-US" dirty="0" err="1" smtClean="0"/>
              <a:t>Pantalla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52174" y="3853043"/>
            <a:ext cx="1292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Motor 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68488" y="3753656"/>
            <a:ext cx="996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BloqueEsperar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929217" y="3753656"/>
            <a:ext cx="9475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Motor Off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94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Guia</a:t>
            </a:r>
            <a:r>
              <a:rPr lang="en-US" dirty="0"/>
              <a:t> de </a:t>
            </a:r>
            <a:r>
              <a:rPr lang="en-US" dirty="0" err="1"/>
              <a:t>DISCUSIONes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err="1" smtClean="0"/>
              <a:t>Por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qué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deberias</a:t>
            </a:r>
            <a:r>
              <a:rPr lang="en-US" altLang="en-US" dirty="0" smtClean="0"/>
              <a:t> saber </a:t>
            </a:r>
            <a:r>
              <a:rPr lang="en-US" altLang="en-US" dirty="0" err="1" smtClean="0"/>
              <a:t>como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usar</a:t>
            </a:r>
            <a:r>
              <a:rPr lang="en-US" altLang="en-US" dirty="0" smtClean="0"/>
              <a:t> el </a:t>
            </a:r>
            <a:r>
              <a:rPr lang="en-US" altLang="en-US" dirty="0" err="1" smtClean="0"/>
              <a:t>bloque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pantalla</a:t>
            </a:r>
            <a:r>
              <a:rPr lang="en-US" altLang="en-US" dirty="0" smtClean="0"/>
              <a:t>?</a:t>
            </a:r>
          </a:p>
          <a:p>
            <a:pPr lvl="1"/>
            <a:r>
              <a:rPr lang="en-US" altLang="en-US" dirty="0" smtClean="0"/>
              <a:t>Tal </a:t>
            </a:r>
            <a:r>
              <a:rPr lang="en-US" altLang="en-US" dirty="0" err="1" smtClean="0"/>
              <a:t>vez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querrás</a:t>
            </a:r>
            <a:r>
              <a:rPr lang="en-US" altLang="en-US" dirty="0" smtClean="0"/>
              <a:t> el valor de un sensor.</a:t>
            </a:r>
          </a:p>
          <a:p>
            <a:pPr lvl="1"/>
            <a:r>
              <a:rPr lang="en-US" altLang="en-US" dirty="0" smtClean="0"/>
              <a:t>Tal </a:t>
            </a:r>
            <a:r>
              <a:rPr lang="en-US" altLang="en-US" dirty="0" err="1" smtClean="0"/>
              <a:t>vez</a:t>
            </a:r>
            <a:r>
              <a:rPr lang="en-US" altLang="en-US" dirty="0" smtClean="0"/>
              <a:t> el robot no se </a:t>
            </a:r>
            <a:r>
              <a:rPr lang="en-US" altLang="en-US" dirty="0" err="1" smtClean="0"/>
              <a:t>detiene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cuando</a:t>
            </a:r>
            <a:r>
              <a:rPr lang="en-US" altLang="en-US" dirty="0" smtClean="0"/>
              <a:t> le dices </a:t>
            </a:r>
            <a:r>
              <a:rPr lang="en-US" altLang="en-US" dirty="0" err="1" smtClean="0"/>
              <a:t>que</a:t>
            </a:r>
            <a:r>
              <a:rPr lang="en-US" altLang="en-US" dirty="0" smtClean="0"/>
              <a:t> lo </a:t>
            </a:r>
            <a:r>
              <a:rPr lang="en-US" altLang="en-US" dirty="0" err="1" smtClean="0"/>
              <a:t>haga</a:t>
            </a:r>
            <a:endParaRPr lang="en-US" altLang="en-US" dirty="0" smtClean="0"/>
          </a:p>
          <a:p>
            <a:pPr lvl="2"/>
            <a:r>
              <a:rPr lang="en-US" altLang="en-US" dirty="0" err="1" smtClean="0"/>
              <a:t>Está</a:t>
            </a:r>
            <a:r>
              <a:rPr lang="en-US" altLang="en-US" dirty="0" smtClean="0"/>
              <a:t> el robot </a:t>
            </a:r>
            <a:r>
              <a:rPr lang="en-US" altLang="en-US" dirty="0" err="1" smtClean="0"/>
              <a:t>viendo</a:t>
            </a:r>
            <a:r>
              <a:rPr lang="en-US" altLang="en-US" dirty="0" smtClean="0"/>
              <a:t> lo </a:t>
            </a:r>
            <a:r>
              <a:rPr lang="en-US" altLang="en-US" dirty="0" err="1" smtClean="0"/>
              <a:t>que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tú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estás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viendo</a:t>
            </a:r>
            <a:r>
              <a:rPr lang="en-US" altLang="en-US" dirty="0" smtClean="0"/>
              <a:t>?</a:t>
            </a:r>
          </a:p>
          <a:p>
            <a:pPr lvl="2"/>
            <a:r>
              <a:rPr lang="en-US" altLang="en-US" dirty="0" err="1" smtClean="0"/>
              <a:t>Puedes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mostrar</a:t>
            </a:r>
            <a:r>
              <a:rPr lang="en-US" altLang="en-US" dirty="0" smtClean="0"/>
              <a:t> el valor </a:t>
            </a:r>
            <a:r>
              <a:rPr lang="en-US" altLang="en-US" dirty="0" err="1" smtClean="0"/>
              <a:t>en</a:t>
            </a:r>
            <a:r>
              <a:rPr lang="en-US" altLang="en-US" dirty="0" smtClean="0"/>
              <a:t> la </a:t>
            </a:r>
            <a:r>
              <a:rPr lang="en-US" altLang="en-US" dirty="0" err="1" smtClean="0"/>
              <a:t>pantalla</a:t>
            </a:r>
            <a:r>
              <a:rPr lang="en-US" altLang="en-US" dirty="0" smtClean="0"/>
              <a:t> y </a:t>
            </a:r>
            <a:r>
              <a:rPr lang="en-US" altLang="en-US" dirty="0" err="1" smtClean="0"/>
              <a:t>verificar</a:t>
            </a:r>
            <a:r>
              <a:rPr lang="en-US" altLang="en-US" dirty="0" smtClean="0"/>
              <a:t>.</a:t>
            </a:r>
          </a:p>
          <a:p>
            <a:endParaRPr lang="en-US" altLang="en-US" dirty="0" smtClean="0"/>
          </a:p>
          <a:p>
            <a:r>
              <a:rPr lang="en-US" altLang="en-US" dirty="0" err="1" smtClean="0"/>
              <a:t>Es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grán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herramienta</a:t>
            </a:r>
            <a:r>
              <a:rPr lang="en-US" altLang="en-US" dirty="0" smtClean="0"/>
              <a:t> para </a:t>
            </a:r>
            <a:r>
              <a:rPr lang="en-US" altLang="en-US" dirty="0" err="1" smtClean="0"/>
              <a:t>depuración</a:t>
            </a:r>
            <a:r>
              <a:rPr lang="en-US" altLang="en-US" dirty="0" smtClean="0"/>
              <a:t>. </a:t>
            </a:r>
            <a:r>
              <a:rPr lang="en-US" altLang="en-US" dirty="0" err="1" smtClean="0"/>
              <a:t>Puedes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aprender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más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sobre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depuración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nuestras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lecciones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intermedias</a:t>
            </a:r>
            <a:r>
              <a:rPr lang="en-US" altLang="en-US" dirty="0" smtClean="0"/>
              <a:t>.</a:t>
            </a:r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39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s-MX"/>
              <a:t>Créditos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12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defTabSz="914400"/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Este </a:t>
            </a: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trabajo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est</a:t>
            </a:r>
            <a:r>
              <a:rPr lang="en-US" sz="2000" dirty="0" err="1"/>
              <a:t>á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bajo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licencia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de </a:t>
            </a:r>
            <a:r>
              <a:rPr lang="en-US" altLang="en-US" sz="2000" dirty="0">
                <a:solidFill>
                  <a:srgbClr val="4374B7"/>
                </a:solidFill>
                <a:latin typeface="Helvetica Neue"/>
                <a:hlinkClick r:id="rId2"/>
              </a:rPr>
              <a:t>Creative Commons Attribution-</a:t>
            </a:r>
            <a:r>
              <a:rPr lang="en-US" altLang="en-US" sz="2000" dirty="0" err="1">
                <a:solidFill>
                  <a:srgbClr val="4374B7"/>
                </a:solidFill>
                <a:latin typeface="Helvetica Neue"/>
                <a:hlinkClick r:id="rId2"/>
              </a:rPr>
              <a:t>NonCommercial</a:t>
            </a:r>
            <a:r>
              <a:rPr lang="en-US" altLang="en-US" sz="2000" dirty="0">
                <a:solidFill>
                  <a:srgbClr val="4374B7"/>
                </a:solidFill>
                <a:latin typeface="Helvetica Neue"/>
                <a:hlinkClick r:id="rId2"/>
              </a:rPr>
              <a:t>-</a:t>
            </a:r>
            <a:r>
              <a:rPr lang="en-US" altLang="en-US" sz="2000" dirty="0" err="1">
                <a:solidFill>
                  <a:srgbClr val="4374B7"/>
                </a:solidFill>
                <a:latin typeface="Helvetica Neue"/>
                <a:hlinkClick r:id="rId2"/>
              </a:rPr>
              <a:t>ShareAlike</a:t>
            </a:r>
            <a:r>
              <a:rPr lang="en-US" altLang="en-US" sz="2000" dirty="0">
                <a:solidFill>
                  <a:srgbClr val="4374B7"/>
                </a:solidFill>
                <a:latin typeface="Helvetica Neue"/>
                <a:hlinkClick r:id="rId2"/>
              </a:rPr>
              <a:t> 4.0 International License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.</a:t>
            </a:r>
            <a:r>
              <a:rPr lang="en-US" altLang="en-US" sz="1600" dirty="0"/>
              <a:t> </a:t>
            </a:r>
            <a:endParaRPr lang="en-US" altLang="en-US" sz="2000" dirty="0">
              <a:solidFill>
                <a:srgbClr val="4374B7"/>
              </a:solidFill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84163" y="1818870"/>
            <a:ext cx="8574087" cy="4307294"/>
          </a:xfrm>
        </p:spPr>
        <p:txBody>
          <a:bodyPr/>
          <a:lstStyle/>
          <a:p>
            <a:pPr lvl="1"/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lección</a:t>
            </a:r>
            <a:r>
              <a:rPr lang="en-US" dirty="0"/>
              <a:t> </a:t>
            </a:r>
            <a:r>
              <a:rPr lang="en-US" dirty="0" err="1"/>
              <a:t>fué</a:t>
            </a:r>
            <a:r>
              <a:rPr lang="en-US" dirty="0"/>
              <a:t> </a:t>
            </a:r>
            <a:r>
              <a:rPr lang="en-US" dirty="0" err="1"/>
              <a:t>creada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Sanjay Seshan y Arvind Seshan </a:t>
            </a:r>
            <a:endParaRPr lang="en-US" dirty="0" smtClean="0"/>
          </a:p>
          <a:p>
            <a:pPr lvl="1"/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/>
              <a:t>lecciones</a:t>
            </a:r>
            <a:r>
              <a:rPr lang="en-US" dirty="0"/>
              <a:t> se </a:t>
            </a:r>
            <a:r>
              <a:rPr lang="en-US" dirty="0" err="1"/>
              <a:t>encuentran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smtClean="0"/>
              <a:t>www.ev3lessons.com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34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OBJETIVOS DE ESTA LECCION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Aprender</a:t>
            </a:r>
            <a:r>
              <a:rPr lang="en-US" dirty="0" smtClean="0"/>
              <a:t> a </a:t>
            </a:r>
            <a:r>
              <a:rPr lang="en-US" dirty="0" err="1" smtClean="0"/>
              <a:t>usar</a:t>
            </a:r>
            <a:r>
              <a:rPr lang="en-US" dirty="0" smtClean="0"/>
              <a:t> el </a:t>
            </a:r>
            <a:r>
              <a:rPr lang="en-US" dirty="0" err="1" smtClean="0"/>
              <a:t>bloque</a:t>
            </a:r>
            <a:r>
              <a:rPr lang="en-US" dirty="0" smtClean="0"/>
              <a:t> de </a:t>
            </a:r>
            <a:r>
              <a:rPr lang="en-US" dirty="0" err="1" smtClean="0"/>
              <a:t>pantalla</a:t>
            </a:r>
            <a:r>
              <a:rPr lang="en-US" dirty="0" smtClean="0"/>
              <a:t> para </a:t>
            </a:r>
            <a:r>
              <a:rPr lang="en-US" dirty="0" err="1" smtClean="0"/>
              <a:t>mostrar</a:t>
            </a:r>
            <a:r>
              <a:rPr lang="en-US" dirty="0" smtClean="0"/>
              <a:t> </a:t>
            </a:r>
            <a:r>
              <a:rPr lang="en-US" dirty="0" err="1" smtClean="0"/>
              <a:t>texto</a:t>
            </a:r>
            <a:r>
              <a:rPr lang="en-US" dirty="0" smtClean="0"/>
              <a:t> e </a:t>
            </a:r>
            <a:r>
              <a:rPr lang="en-US" dirty="0" err="1" smtClean="0"/>
              <a:t>imágenes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Entender</a:t>
            </a:r>
            <a:r>
              <a:rPr lang="en-US" dirty="0" smtClean="0"/>
              <a:t> la </a:t>
            </a:r>
            <a:r>
              <a:rPr lang="en-US" dirty="0" err="1" smtClean="0"/>
              <a:t>utilidad</a:t>
            </a:r>
            <a:r>
              <a:rPr lang="en-US" dirty="0" smtClean="0"/>
              <a:t> del </a:t>
            </a:r>
            <a:r>
              <a:rPr lang="en-US" dirty="0" err="1" smtClean="0"/>
              <a:t>bloque</a:t>
            </a:r>
            <a:r>
              <a:rPr lang="en-US" dirty="0" smtClean="0"/>
              <a:t> de </a:t>
            </a:r>
            <a:r>
              <a:rPr lang="en-US" dirty="0" err="1" smtClean="0"/>
              <a:t>pantalla</a:t>
            </a:r>
            <a:r>
              <a:rPr lang="en-US" dirty="0" smtClean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516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Bloque</a:t>
            </a:r>
            <a:r>
              <a:rPr lang="en-US" dirty="0" smtClean="0"/>
              <a:t> </a:t>
            </a:r>
            <a:r>
              <a:rPr lang="en-US" dirty="0" err="1" smtClean="0"/>
              <a:t>pantalla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822174"/>
            <a:ext cx="3776430" cy="4494938"/>
          </a:xfrm>
          <a:ln>
            <a:noFill/>
          </a:ln>
        </p:spPr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en-US" b="0" dirty="0" smtClean="0"/>
              <a:t>El </a:t>
            </a:r>
            <a:r>
              <a:rPr lang="en-US" b="0" dirty="0" err="1" smtClean="0"/>
              <a:t>bloque</a:t>
            </a:r>
            <a:r>
              <a:rPr lang="en-US" b="0" dirty="0" smtClean="0"/>
              <a:t> </a:t>
            </a:r>
            <a:r>
              <a:rPr lang="en-US" b="0" dirty="0" err="1" smtClean="0"/>
              <a:t>pantalla</a:t>
            </a:r>
            <a:r>
              <a:rPr lang="en-US" b="0" dirty="0" smtClean="0"/>
              <a:t> </a:t>
            </a:r>
            <a:r>
              <a:rPr lang="en-US" b="0" dirty="0" err="1" smtClean="0"/>
              <a:t>es</a:t>
            </a:r>
            <a:r>
              <a:rPr lang="en-US" b="0" dirty="0" smtClean="0"/>
              <a:t> </a:t>
            </a:r>
            <a:r>
              <a:rPr lang="en-US" b="0" dirty="0" err="1" smtClean="0"/>
              <a:t>usado</a:t>
            </a:r>
            <a:r>
              <a:rPr lang="en-US" b="0" dirty="0" smtClean="0"/>
              <a:t> para </a:t>
            </a:r>
            <a:r>
              <a:rPr lang="en-US" b="0" dirty="0" err="1" smtClean="0"/>
              <a:t>mostrar</a:t>
            </a:r>
            <a:r>
              <a:rPr lang="en-US" b="0" dirty="0" smtClean="0"/>
              <a:t> </a:t>
            </a:r>
            <a:r>
              <a:rPr lang="en-US" b="0" dirty="0" err="1" smtClean="0"/>
              <a:t>información</a:t>
            </a:r>
            <a:r>
              <a:rPr lang="en-US" b="0" dirty="0" smtClean="0"/>
              <a:t> e </a:t>
            </a:r>
            <a:r>
              <a:rPr lang="en-US" b="0" dirty="0" err="1" smtClean="0"/>
              <a:t>imagenes</a:t>
            </a:r>
            <a:r>
              <a:rPr lang="en-US" b="0" dirty="0" smtClean="0"/>
              <a:t> </a:t>
            </a:r>
            <a:r>
              <a:rPr lang="en-US" b="0" dirty="0" err="1" smtClean="0"/>
              <a:t>en</a:t>
            </a:r>
            <a:r>
              <a:rPr lang="en-US" b="0" dirty="0" smtClean="0"/>
              <a:t> la </a:t>
            </a:r>
            <a:r>
              <a:rPr lang="en-US" b="0" dirty="0" err="1" smtClean="0"/>
              <a:t>pantalla</a:t>
            </a:r>
            <a:r>
              <a:rPr lang="en-US" b="0" dirty="0" smtClean="0"/>
              <a:t>.</a:t>
            </a:r>
            <a:endParaRPr lang="en-US" b="0" dirty="0"/>
          </a:p>
          <a:p>
            <a:pPr marL="342900" indent="-342900">
              <a:buFont typeface="Arial"/>
              <a:buChar char="•"/>
            </a:pPr>
            <a:r>
              <a:rPr lang="en-US" b="0" dirty="0" smtClean="0"/>
              <a:t>Se </a:t>
            </a:r>
            <a:r>
              <a:rPr lang="en-US" b="0" dirty="0" err="1" smtClean="0"/>
              <a:t>puede</a:t>
            </a:r>
            <a:r>
              <a:rPr lang="en-US" b="0" dirty="0" smtClean="0"/>
              <a:t> </a:t>
            </a:r>
            <a:r>
              <a:rPr lang="en-US" b="0" dirty="0" err="1" smtClean="0"/>
              <a:t>controlar</a:t>
            </a:r>
            <a:r>
              <a:rPr lang="en-US" b="0" dirty="0" smtClean="0"/>
              <a:t> la </a:t>
            </a:r>
            <a:r>
              <a:rPr lang="en-US" b="0" dirty="0" err="1" smtClean="0"/>
              <a:t>posición</a:t>
            </a:r>
            <a:r>
              <a:rPr lang="en-US" b="0" dirty="0" smtClean="0"/>
              <a:t> y el </a:t>
            </a:r>
            <a:r>
              <a:rPr lang="en-US" b="0" dirty="0" err="1" smtClean="0"/>
              <a:t>tamaño</a:t>
            </a:r>
            <a:r>
              <a:rPr lang="en-US" b="0" dirty="0" smtClean="0"/>
              <a:t> del </a:t>
            </a:r>
            <a:r>
              <a:rPr lang="en-US" b="0" dirty="0" err="1" smtClean="0"/>
              <a:t>texto</a:t>
            </a:r>
            <a:r>
              <a:rPr lang="en-US" b="0" dirty="0" smtClean="0"/>
              <a:t>.</a:t>
            </a:r>
          </a:p>
          <a:p>
            <a:pPr marL="342900" indent="-342900">
              <a:buFont typeface="Arial"/>
              <a:buChar char="•"/>
            </a:pPr>
            <a:r>
              <a:rPr lang="en-US" b="0" dirty="0" smtClean="0"/>
              <a:t>Se </a:t>
            </a:r>
            <a:r>
              <a:rPr lang="en-US" b="0" dirty="0" err="1" smtClean="0"/>
              <a:t>puede</a:t>
            </a:r>
            <a:r>
              <a:rPr lang="en-US" b="0" dirty="0" smtClean="0"/>
              <a:t> </a:t>
            </a:r>
            <a:r>
              <a:rPr lang="en-US" b="0" dirty="0" err="1" smtClean="0"/>
              <a:t>usar</a:t>
            </a:r>
            <a:r>
              <a:rPr lang="en-US" b="0" dirty="0" smtClean="0"/>
              <a:t> </a:t>
            </a:r>
            <a:r>
              <a:rPr lang="en-US" b="0" dirty="0" err="1" smtClean="0"/>
              <a:t>este</a:t>
            </a:r>
            <a:r>
              <a:rPr lang="en-US" b="0" dirty="0" smtClean="0"/>
              <a:t> </a:t>
            </a:r>
            <a:r>
              <a:rPr lang="en-US" b="0" dirty="0" err="1" smtClean="0"/>
              <a:t>bloque</a:t>
            </a:r>
            <a:r>
              <a:rPr lang="en-US" b="0" dirty="0" smtClean="0"/>
              <a:t> para </a:t>
            </a:r>
            <a:r>
              <a:rPr lang="en-US" b="0" dirty="0" err="1" smtClean="0"/>
              <a:t>mostrar</a:t>
            </a:r>
            <a:r>
              <a:rPr lang="en-US" b="0" dirty="0" smtClean="0"/>
              <a:t> </a:t>
            </a:r>
            <a:r>
              <a:rPr lang="en-US" b="0" dirty="0" err="1" smtClean="0"/>
              <a:t>instrucciones</a:t>
            </a:r>
            <a:r>
              <a:rPr lang="en-US" b="0" dirty="0" smtClean="0"/>
              <a:t> e </a:t>
            </a:r>
            <a:r>
              <a:rPr lang="en-US" b="0" dirty="0" err="1" smtClean="0"/>
              <a:t>información</a:t>
            </a:r>
            <a:r>
              <a:rPr lang="en-US" b="0" dirty="0" smtClean="0"/>
              <a:t> de </a:t>
            </a:r>
            <a:r>
              <a:rPr lang="en-US" b="0" dirty="0" err="1" smtClean="0"/>
              <a:t>sensores</a:t>
            </a:r>
            <a:r>
              <a:rPr lang="en-US" b="0" dirty="0" smtClean="0"/>
              <a:t>.</a:t>
            </a:r>
          </a:p>
          <a:p>
            <a:pPr marL="342900" indent="-342900">
              <a:buFont typeface="Arial"/>
              <a:buChar char="•"/>
            </a:pPr>
            <a:r>
              <a:rPr lang="en-US" b="0" dirty="0" err="1" smtClean="0"/>
              <a:t>Es</a:t>
            </a:r>
            <a:r>
              <a:rPr lang="en-US" b="0" dirty="0" smtClean="0"/>
              <a:t> parte del </a:t>
            </a:r>
            <a:r>
              <a:rPr lang="en-US" b="0" dirty="0" err="1" smtClean="0"/>
              <a:t>grupo</a:t>
            </a:r>
            <a:r>
              <a:rPr lang="en-US" b="0" dirty="0" smtClean="0"/>
              <a:t> </a:t>
            </a:r>
            <a:r>
              <a:rPr lang="en-US" b="0" dirty="0" err="1" smtClean="0"/>
              <a:t>verde</a:t>
            </a:r>
            <a:r>
              <a:rPr lang="en-US" b="0" dirty="0" smtClean="0"/>
              <a:t> de </a:t>
            </a:r>
            <a:r>
              <a:rPr lang="en-US" b="0" dirty="0" err="1" smtClean="0"/>
              <a:t>bloques</a:t>
            </a:r>
            <a:r>
              <a:rPr lang="en-US" b="0" dirty="0" smtClean="0"/>
              <a:t> de </a:t>
            </a:r>
            <a:r>
              <a:rPr lang="en-US" b="0" dirty="0" err="1" smtClean="0"/>
              <a:t>acción</a:t>
            </a:r>
            <a:r>
              <a:rPr lang="en-US" b="0" dirty="0" smtClean="0"/>
              <a:t>.</a:t>
            </a:r>
            <a:endParaRPr lang="en-US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/>
          </a:p>
        </p:txBody>
      </p:sp>
      <p:pic>
        <p:nvPicPr>
          <p:cNvPr id="6" name="Picture 5" descr="Screen Shot 2014-08-07 at 12.29.4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8828" y="2192148"/>
            <a:ext cx="3310225" cy="41114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051" y="2686230"/>
            <a:ext cx="3185332" cy="1372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232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MAS </a:t>
            </a:r>
            <a:r>
              <a:rPr lang="en-US" altLang="en-US" dirty="0" err="1" smtClean="0"/>
              <a:t>sobre</a:t>
            </a:r>
            <a:r>
              <a:rPr lang="en-US" altLang="en-US" dirty="0" smtClean="0"/>
              <a:t> el </a:t>
            </a:r>
            <a:r>
              <a:rPr lang="en-US" altLang="en-US" dirty="0" err="1" smtClean="0"/>
              <a:t>bloque</a:t>
            </a:r>
            <a:r>
              <a:rPr lang="en-US" altLang="en-US" dirty="0" smtClean="0"/>
              <a:t> de </a:t>
            </a:r>
            <a:r>
              <a:rPr lang="en-US" altLang="en-US" dirty="0" err="1" smtClean="0"/>
              <a:t>pantalla</a:t>
            </a:r>
            <a:endParaRPr lang="en-US" altLang="en-US" dirty="0" smtClean="0"/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323474"/>
            <a:ext cx="8245474" cy="4802690"/>
          </a:xfrm>
        </p:spPr>
        <p:txBody>
          <a:bodyPr>
            <a:normAutofit/>
          </a:bodyPr>
          <a:lstStyle/>
          <a:p>
            <a:r>
              <a:rPr lang="en-US" altLang="en-US" sz="2400" dirty="0" smtClean="0"/>
              <a:t>Dos </a:t>
            </a:r>
            <a:r>
              <a:rPr lang="en-US" altLang="en-US" sz="2400" dirty="0" err="1" smtClean="0"/>
              <a:t>modos</a:t>
            </a:r>
            <a:r>
              <a:rPr lang="en-US" altLang="en-US" sz="2400" dirty="0" smtClean="0"/>
              <a:t> de </a:t>
            </a:r>
            <a:r>
              <a:rPr lang="en-US" altLang="en-US" sz="2400" dirty="0" err="1" smtClean="0"/>
              <a:t>uso</a:t>
            </a:r>
            <a:r>
              <a:rPr lang="en-US" altLang="en-US" sz="2400" dirty="0" smtClean="0"/>
              <a:t>:</a:t>
            </a:r>
          </a:p>
          <a:p>
            <a:r>
              <a:rPr lang="en-US" altLang="en-US" sz="2400" dirty="0" err="1" smtClean="0"/>
              <a:t>Modo</a:t>
            </a:r>
            <a:r>
              <a:rPr lang="en-US" altLang="en-US" sz="2400" dirty="0" smtClean="0"/>
              <a:t> “Pixel” (para </a:t>
            </a:r>
            <a:r>
              <a:rPr lang="en-US" altLang="en-US" sz="2400" dirty="0" err="1" smtClean="0"/>
              <a:t>imágenes</a:t>
            </a:r>
            <a:r>
              <a:rPr lang="en-US" altLang="en-US" sz="2400" dirty="0" smtClean="0"/>
              <a:t> o </a:t>
            </a:r>
            <a:r>
              <a:rPr lang="en-US" altLang="en-US" sz="2400" dirty="0" err="1" smtClean="0"/>
              <a:t>texto</a:t>
            </a:r>
            <a:r>
              <a:rPr lang="en-US" altLang="en-US" sz="2400" dirty="0" smtClean="0"/>
              <a:t>)</a:t>
            </a:r>
          </a:p>
          <a:p>
            <a:pPr lvl="1"/>
            <a:r>
              <a:rPr lang="en-US" altLang="en-US" sz="2200" dirty="0" smtClean="0"/>
              <a:t>178 pixels </a:t>
            </a:r>
            <a:r>
              <a:rPr lang="en-US" altLang="en-US" sz="2200" dirty="0" err="1" smtClean="0"/>
              <a:t>horizontales</a:t>
            </a:r>
            <a:endParaRPr lang="en-US" altLang="en-US" sz="2200" dirty="0" smtClean="0"/>
          </a:p>
          <a:p>
            <a:pPr lvl="1"/>
            <a:r>
              <a:rPr lang="en-US" altLang="en-US" sz="2200" dirty="0" smtClean="0"/>
              <a:t>128 pixels </a:t>
            </a:r>
            <a:r>
              <a:rPr lang="en-US" altLang="en-US" sz="2200" dirty="0" err="1" smtClean="0"/>
              <a:t>verticales</a:t>
            </a:r>
            <a:endParaRPr lang="en-US" altLang="en-US" sz="2200" dirty="0" smtClean="0"/>
          </a:p>
          <a:p>
            <a:r>
              <a:rPr lang="en-US" altLang="en-US" sz="2400" dirty="0" err="1" smtClean="0"/>
              <a:t>Modo</a:t>
            </a:r>
            <a:r>
              <a:rPr lang="en-US" altLang="en-US" sz="2400" dirty="0" smtClean="0"/>
              <a:t> “Grid” (</a:t>
            </a:r>
            <a:r>
              <a:rPr lang="en-US" altLang="en-US" sz="2400" dirty="0" err="1" smtClean="0"/>
              <a:t>más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fácil</a:t>
            </a:r>
            <a:r>
              <a:rPr lang="en-US" altLang="en-US" sz="2400" dirty="0" smtClean="0"/>
              <a:t>, solo para </a:t>
            </a:r>
            <a:r>
              <a:rPr lang="en-US" altLang="en-US" sz="2400" dirty="0" err="1" smtClean="0"/>
              <a:t>texto</a:t>
            </a:r>
            <a:r>
              <a:rPr lang="en-US" altLang="en-US" sz="2400" dirty="0" smtClean="0"/>
              <a:t>)</a:t>
            </a:r>
          </a:p>
          <a:p>
            <a:pPr lvl="1"/>
            <a:r>
              <a:rPr lang="en-US" altLang="en-US" sz="2200" dirty="0" smtClean="0"/>
              <a:t>22 </a:t>
            </a:r>
            <a:r>
              <a:rPr lang="en-US" altLang="en-US" sz="2200" dirty="0" err="1" smtClean="0"/>
              <a:t>columnas</a:t>
            </a:r>
            <a:r>
              <a:rPr lang="en-US" altLang="en-US" sz="2200" dirty="0" smtClean="0"/>
              <a:t> de 8 pixels </a:t>
            </a:r>
            <a:r>
              <a:rPr lang="en-US" altLang="en-US" sz="2200" dirty="0" err="1" smtClean="0"/>
              <a:t>cada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una</a:t>
            </a:r>
            <a:endParaRPr lang="en-US" altLang="en-US" sz="2200" dirty="0" smtClean="0"/>
          </a:p>
          <a:p>
            <a:pPr lvl="1"/>
            <a:r>
              <a:rPr lang="en-US" altLang="en-US" sz="2200" dirty="0" smtClean="0"/>
              <a:t>12 </a:t>
            </a:r>
            <a:r>
              <a:rPr lang="en-US" altLang="en-US" sz="2200" dirty="0" err="1" smtClean="0"/>
              <a:t>líneas</a:t>
            </a:r>
            <a:r>
              <a:rPr lang="en-US" altLang="en-US" sz="2200" dirty="0" smtClean="0"/>
              <a:t> de 10 pixels </a:t>
            </a:r>
            <a:r>
              <a:rPr lang="en-US" altLang="en-US" sz="2200" dirty="0" err="1" smtClean="0"/>
              <a:t>cada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una</a:t>
            </a:r>
            <a:endParaRPr lang="en-US" altLang="en-US" sz="2200" dirty="0" smtClean="0"/>
          </a:p>
          <a:p>
            <a:pPr lvl="1"/>
            <a:r>
              <a:rPr lang="en-US" altLang="en-US" sz="2200" dirty="0" err="1" smtClean="0"/>
              <a:t>Texto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pequeño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es</a:t>
            </a:r>
            <a:r>
              <a:rPr lang="en-US" altLang="en-US" sz="2200" dirty="0" smtClean="0"/>
              <a:t> de 1 </a:t>
            </a:r>
            <a:r>
              <a:rPr lang="en-US" altLang="en-US" sz="2200" dirty="0" err="1" smtClean="0"/>
              <a:t>línea</a:t>
            </a:r>
            <a:r>
              <a:rPr lang="en-US" altLang="en-US" sz="2200" dirty="0" smtClean="0"/>
              <a:t> y 1 </a:t>
            </a:r>
            <a:r>
              <a:rPr lang="en-US" altLang="en-US" sz="2200" dirty="0" err="1" smtClean="0"/>
              <a:t>columna</a:t>
            </a:r>
            <a:endParaRPr lang="en-US" altLang="en-US" sz="2200" dirty="0" smtClean="0"/>
          </a:p>
          <a:p>
            <a:pPr lvl="1"/>
            <a:r>
              <a:rPr lang="en-US" altLang="en-US" sz="2200" dirty="0" err="1"/>
              <a:t>Texto</a:t>
            </a:r>
            <a:r>
              <a:rPr lang="en-US" altLang="en-US" sz="2200" dirty="0"/>
              <a:t> </a:t>
            </a:r>
            <a:r>
              <a:rPr lang="en-US" altLang="en-US" sz="2200" dirty="0" err="1" smtClean="0"/>
              <a:t>pequeño</a:t>
            </a:r>
            <a:r>
              <a:rPr lang="en-US" altLang="en-US" sz="2200" dirty="0" smtClean="0"/>
              <a:t> </a:t>
            </a:r>
            <a:r>
              <a:rPr lang="en-US" altLang="en-US" sz="2200" dirty="0" err="1"/>
              <a:t>es</a:t>
            </a:r>
            <a:r>
              <a:rPr lang="en-US" altLang="en-US" sz="2200" dirty="0"/>
              <a:t> de </a:t>
            </a:r>
            <a:r>
              <a:rPr lang="en-US" altLang="en-US" sz="2200" dirty="0" smtClean="0"/>
              <a:t>2 </a:t>
            </a:r>
            <a:r>
              <a:rPr lang="en-US" altLang="en-US" sz="2200" dirty="0" err="1" smtClean="0"/>
              <a:t>líneas</a:t>
            </a:r>
            <a:r>
              <a:rPr lang="en-US" altLang="en-US" sz="2200" dirty="0" smtClean="0"/>
              <a:t> </a:t>
            </a:r>
            <a:r>
              <a:rPr lang="en-US" altLang="en-US" sz="2200" dirty="0"/>
              <a:t>y </a:t>
            </a:r>
            <a:r>
              <a:rPr lang="en-US" altLang="en-US" sz="2200" dirty="0" smtClean="0"/>
              <a:t>2 </a:t>
            </a:r>
            <a:r>
              <a:rPr lang="en-US" altLang="en-US" sz="2200" dirty="0" err="1" smtClean="0"/>
              <a:t>columnas</a:t>
            </a:r>
            <a:endParaRPr lang="en-US" altLang="en-US" sz="22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20782"/>
          <a:stretch/>
        </p:blipFill>
        <p:spPr>
          <a:xfrm>
            <a:off x="6619360" y="3648364"/>
            <a:ext cx="2069946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89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 smtClean="0"/>
              <a:t>Mostrando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Texto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modo</a:t>
            </a:r>
            <a:r>
              <a:rPr lang="en-US" altLang="en-US" dirty="0" smtClean="0"/>
              <a:t> ”Grid”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/>
          </a:p>
        </p:txBody>
      </p:sp>
      <p:grpSp>
        <p:nvGrpSpPr>
          <p:cNvPr id="36" name="Group 35"/>
          <p:cNvGrpSpPr/>
          <p:nvPr/>
        </p:nvGrpSpPr>
        <p:grpSpPr>
          <a:xfrm>
            <a:off x="3647491" y="1184162"/>
            <a:ext cx="5224739" cy="4764674"/>
            <a:chOff x="2294980" y="1331074"/>
            <a:chExt cx="5224739" cy="4764674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865934" y="1331074"/>
              <a:ext cx="2324100" cy="2181225"/>
            </a:xfrm>
            <a:prstGeom prst="rect">
              <a:avLst/>
            </a:prstGeom>
          </p:spPr>
        </p:pic>
        <p:sp>
          <p:nvSpPr>
            <p:cNvPr id="44037" name="TextBox 5"/>
            <p:cNvSpPr txBox="1">
              <a:spLocks noChangeArrowheads="1"/>
            </p:cNvSpPr>
            <p:nvPr/>
          </p:nvSpPr>
          <p:spPr bwMode="auto">
            <a:xfrm>
              <a:off x="6274039" y="2661990"/>
              <a:ext cx="1020379" cy="52322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 err="1" smtClean="0"/>
                <a:t>Texto</a:t>
              </a:r>
              <a:r>
                <a:rPr lang="en-US" altLang="en-US" sz="1400" dirty="0" smtClean="0"/>
                <a:t> a </a:t>
              </a:r>
              <a:r>
                <a:rPr lang="en-US" altLang="en-US" sz="1400" dirty="0" err="1" smtClean="0"/>
                <a:t>mostrar</a:t>
              </a:r>
              <a:endParaRPr lang="en-US" altLang="en-US" sz="1400" dirty="0"/>
            </a:p>
          </p:txBody>
        </p:sp>
        <p:sp>
          <p:nvSpPr>
            <p:cNvPr id="44041" name="TextBox 17"/>
            <p:cNvSpPr txBox="1">
              <a:spLocks noChangeArrowheads="1"/>
            </p:cNvSpPr>
            <p:nvPr/>
          </p:nvSpPr>
          <p:spPr bwMode="auto">
            <a:xfrm>
              <a:off x="5768491" y="4987753"/>
              <a:ext cx="1751228" cy="95410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 err="1" smtClean="0"/>
                <a:t>Tamano</a:t>
              </a:r>
              <a:endParaRPr lang="en-US" altLang="en-US" sz="1400" dirty="0"/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/>
                <a:t>0 – </a:t>
              </a:r>
              <a:r>
                <a:rPr lang="en-US" altLang="en-US" sz="1400" dirty="0" err="1" smtClean="0"/>
                <a:t>pequeño</a:t>
              </a:r>
              <a:endParaRPr lang="en-US" altLang="en-US" sz="1400" dirty="0"/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/>
                <a:t>1 – </a:t>
              </a:r>
              <a:r>
                <a:rPr lang="en-US" altLang="en-US" sz="1400" dirty="0" err="1" smtClean="0"/>
                <a:t>pequeño</a:t>
              </a:r>
              <a:r>
                <a:rPr lang="en-US" altLang="en-US" sz="1400" dirty="0" smtClean="0"/>
                <a:t>, </a:t>
              </a:r>
              <a:r>
                <a:rPr lang="en-US" altLang="en-US" sz="1400" dirty="0" err="1" smtClean="0"/>
                <a:t>fuerte</a:t>
              </a:r>
              <a:endParaRPr lang="en-US" altLang="en-US" sz="1400" dirty="0"/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/>
                <a:t>2 – </a:t>
              </a:r>
              <a:r>
                <a:rPr lang="en-US" altLang="en-US" sz="1400" dirty="0" err="1" smtClean="0"/>
                <a:t>grande</a:t>
              </a:r>
              <a:endParaRPr lang="en-US" altLang="en-US" sz="1400" dirty="0"/>
            </a:p>
          </p:txBody>
        </p:sp>
        <p:sp>
          <p:nvSpPr>
            <p:cNvPr id="51" name="TextBox 5"/>
            <p:cNvSpPr txBox="1">
              <a:spLocks noChangeArrowheads="1"/>
            </p:cNvSpPr>
            <p:nvPr/>
          </p:nvSpPr>
          <p:spPr bwMode="auto">
            <a:xfrm>
              <a:off x="2294980" y="2687894"/>
              <a:ext cx="1242846" cy="52322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 err="1" smtClean="0"/>
                <a:t>Ejemplo</a:t>
              </a:r>
              <a:r>
                <a:rPr lang="en-US" altLang="en-US" sz="1400" dirty="0" smtClean="0"/>
                <a:t> de </a:t>
              </a:r>
              <a:r>
                <a:rPr lang="en-US" altLang="en-US" sz="1400" dirty="0" err="1" smtClean="0"/>
                <a:t>Pantalla</a:t>
              </a:r>
              <a:endParaRPr lang="en-US" altLang="en-US" sz="1400" dirty="0"/>
            </a:p>
          </p:txBody>
        </p:sp>
        <p:sp>
          <p:nvSpPr>
            <p:cNvPr id="21" name="TextBox 5"/>
            <p:cNvSpPr txBox="1">
              <a:spLocks noChangeArrowheads="1"/>
            </p:cNvSpPr>
            <p:nvPr/>
          </p:nvSpPr>
          <p:spPr bwMode="auto">
            <a:xfrm>
              <a:off x="2294980" y="3843963"/>
              <a:ext cx="1828800" cy="307975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 err="1" smtClean="0"/>
                <a:t>Borrar</a:t>
              </a:r>
              <a:r>
                <a:rPr lang="en-US" altLang="en-US" sz="1400" dirty="0" smtClean="0"/>
                <a:t> </a:t>
              </a:r>
              <a:r>
                <a:rPr lang="en-US" altLang="en-US" sz="1400" dirty="0" err="1" smtClean="0"/>
                <a:t>pantalla</a:t>
              </a:r>
              <a:endParaRPr lang="en-US" altLang="en-US" sz="1400" dirty="0"/>
            </a:p>
          </p:txBody>
        </p:sp>
        <p:sp>
          <p:nvSpPr>
            <p:cNvPr id="22" name="TextBox 5"/>
            <p:cNvSpPr txBox="1">
              <a:spLocks noChangeArrowheads="1"/>
            </p:cNvSpPr>
            <p:nvPr/>
          </p:nvSpPr>
          <p:spPr bwMode="auto">
            <a:xfrm>
              <a:off x="2294980" y="4213276"/>
              <a:ext cx="1828800" cy="52322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 err="1" smtClean="0"/>
                <a:t>Columna</a:t>
              </a:r>
              <a:r>
                <a:rPr lang="en-US" altLang="en-US" sz="1400" dirty="0" smtClean="0"/>
                <a:t> </a:t>
              </a:r>
              <a:r>
                <a:rPr lang="en-US" altLang="en-US" sz="1400" dirty="0" err="1" smtClean="0"/>
                <a:t>donde</a:t>
              </a:r>
              <a:r>
                <a:rPr lang="en-US" altLang="en-US" sz="1400" dirty="0" smtClean="0"/>
                <a:t> </a:t>
              </a:r>
              <a:r>
                <a:rPr lang="en-US" altLang="en-US" sz="1400" dirty="0" err="1" smtClean="0"/>
                <a:t>comenzar</a:t>
              </a:r>
              <a:r>
                <a:rPr lang="en-US" altLang="en-US" sz="1400" dirty="0" smtClean="0"/>
                <a:t> </a:t>
              </a:r>
              <a:endParaRPr lang="en-US" altLang="en-US" sz="1400" dirty="0"/>
            </a:p>
          </p:txBody>
        </p:sp>
        <p:sp>
          <p:nvSpPr>
            <p:cNvPr id="23" name="TextBox 5"/>
            <p:cNvSpPr txBox="1">
              <a:spLocks noChangeArrowheads="1"/>
            </p:cNvSpPr>
            <p:nvPr/>
          </p:nvSpPr>
          <p:spPr bwMode="auto">
            <a:xfrm>
              <a:off x="2294980" y="4801628"/>
              <a:ext cx="1828800" cy="52322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 smtClean="0"/>
                <a:t>Linea </a:t>
              </a:r>
              <a:r>
                <a:rPr lang="en-US" altLang="en-US" sz="1400" dirty="0" err="1" smtClean="0"/>
                <a:t>donde</a:t>
              </a:r>
              <a:r>
                <a:rPr lang="en-US" altLang="en-US" sz="1400" dirty="0" smtClean="0"/>
                <a:t> </a:t>
              </a:r>
              <a:r>
                <a:rPr lang="en-US" altLang="en-US" sz="1400" dirty="0" err="1" smtClean="0"/>
                <a:t>comenzar</a:t>
              </a:r>
              <a:endParaRPr lang="en-US" altLang="en-US" sz="1400" dirty="0"/>
            </a:p>
          </p:txBody>
        </p:sp>
        <p:sp>
          <p:nvSpPr>
            <p:cNvPr id="24" name="TextBox 5"/>
            <p:cNvSpPr txBox="1">
              <a:spLocks noChangeArrowheads="1"/>
            </p:cNvSpPr>
            <p:nvPr/>
          </p:nvSpPr>
          <p:spPr bwMode="auto">
            <a:xfrm>
              <a:off x="2294980" y="5266520"/>
              <a:ext cx="1828800" cy="52322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 err="1" smtClean="0"/>
                <a:t>Pantalla</a:t>
              </a:r>
              <a:r>
                <a:rPr lang="en-US" altLang="en-US" sz="1400" dirty="0" smtClean="0"/>
                <a:t> </a:t>
              </a:r>
              <a:r>
                <a:rPr lang="en-US" altLang="en-US" sz="1400" dirty="0" err="1" smtClean="0"/>
                <a:t>Negra</a:t>
              </a:r>
              <a:r>
                <a:rPr lang="en-US" altLang="en-US" sz="1400" dirty="0" smtClean="0"/>
                <a:t>/Blanca</a:t>
              </a:r>
              <a:endParaRPr lang="en-US" altLang="en-US" sz="1400" dirty="0"/>
            </a:p>
          </p:txBody>
        </p:sp>
        <p:sp>
          <p:nvSpPr>
            <p:cNvPr id="25" name="TextBox 5"/>
            <p:cNvSpPr txBox="1">
              <a:spLocks noChangeArrowheads="1"/>
            </p:cNvSpPr>
            <p:nvPr/>
          </p:nvSpPr>
          <p:spPr bwMode="auto">
            <a:xfrm>
              <a:off x="2294980" y="5787971"/>
              <a:ext cx="1828800" cy="307777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 err="1" smtClean="0"/>
                <a:t>Tamano</a:t>
              </a:r>
              <a:r>
                <a:rPr lang="en-US" altLang="en-US" sz="1400" dirty="0" smtClean="0"/>
                <a:t> de </a:t>
              </a:r>
              <a:r>
                <a:rPr lang="en-US" altLang="en-US" sz="1400" dirty="0" err="1" smtClean="0"/>
                <a:t>texto</a:t>
              </a:r>
              <a:endParaRPr lang="en-US" altLang="en-US" sz="1400" dirty="0"/>
            </a:p>
          </p:txBody>
        </p:sp>
        <p:cxnSp>
          <p:nvCxnSpPr>
            <p:cNvPr id="8" name="Elbow Connector 7"/>
            <p:cNvCxnSpPr>
              <a:stCxn id="21" idx="3"/>
            </p:cNvCxnSpPr>
            <p:nvPr/>
          </p:nvCxnSpPr>
          <p:spPr>
            <a:xfrm flipV="1">
              <a:off x="4123780" y="3419055"/>
              <a:ext cx="407268" cy="578896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Elbow Connector 9"/>
            <p:cNvCxnSpPr/>
            <p:nvPr/>
          </p:nvCxnSpPr>
          <p:spPr>
            <a:xfrm rot="5400000" flipH="1" flipV="1">
              <a:off x="3966993" y="3575842"/>
              <a:ext cx="1052738" cy="739165"/>
            </a:xfrm>
            <a:prstGeom prst="bentConnector3">
              <a:avLst>
                <a:gd name="adj1" fmla="val -339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Elbow Connector 12"/>
            <p:cNvCxnSpPr>
              <a:stCxn id="23" idx="3"/>
            </p:cNvCxnSpPr>
            <p:nvPr/>
          </p:nvCxnSpPr>
          <p:spPr>
            <a:xfrm flipV="1">
              <a:off x="4123780" y="3419059"/>
              <a:ext cx="1072382" cy="1644179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lbow Connector 16"/>
            <p:cNvCxnSpPr>
              <a:stCxn id="24" idx="3"/>
            </p:cNvCxnSpPr>
            <p:nvPr/>
          </p:nvCxnSpPr>
          <p:spPr>
            <a:xfrm flipV="1">
              <a:off x="4123780" y="3419057"/>
              <a:ext cx="1331447" cy="2109073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Elbow Connector 18"/>
            <p:cNvCxnSpPr>
              <a:stCxn id="25" idx="3"/>
            </p:cNvCxnSpPr>
            <p:nvPr/>
          </p:nvCxnSpPr>
          <p:spPr>
            <a:xfrm flipV="1">
              <a:off x="4123780" y="3538848"/>
              <a:ext cx="1567139" cy="2403012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lbow Connector 26"/>
            <p:cNvCxnSpPr>
              <a:stCxn id="51" idx="0"/>
            </p:cNvCxnSpPr>
            <p:nvPr/>
          </p:nvCxnSpPr>
          <p:spPr>
            <a:xfrm rot="16200000" flipH="1">
              <a:off x="3458452" y="2145845"/>
              <a:ext cx="2" cy="1084100"/>
            </a:xfrm>
            <a:prstGeom prst="bentConnector4">
              <a:avLst>
                <a:gd name="adj1" fmla="val -11430000000"/>
                <a:gd name="adj2" fmla="val 7866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Elbow Connector 31"/>
            <p:cNvCxnSpPr>
              <a:stCxn id="44037" idx="2"/>
            </p:cNvCxnSpPr>
            <p:nvPr/>
          </p:nvCxnSpPr>
          <p:spPr>
            <a:xfrm rot="5400000" flipH="1">
              <a:off x="6086719" y="2487701"/>
              <a:ext cx="523217" cy="871802"/>
            </a:xfrm>
            <a:prstGeom prst="bentConnector4">
              <a:avLst>
                <a:gd name="adj1" fmla="val -43691"/>
                <a:gd name="adj2" fmla="val 7926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TextBox 5"/>
          <p:cNvSpPr txBox="1">
            <a:spLocks noChangeArrowheads="1"/>
          </p:cNvSpPr>
          <p:nvPr/>
        </p:nvSpPr>
        <p:spPr bwMode="auto">
          <a:xfrm>
            <a:off x="3645427" y="3135016"/>
            <a:ext cx="1242846" cy="52322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smtClean="0"/>
              <a:t>Switch Modes</a:t>
            </a:r>
            <a:endParaRPr lang="en-US" altLang="en-US" sz="1400" dirty="0"/>
          </a:p>
        </p:txBody>
      </p:sp>
      <p:cxnSp>
        <p:nvCxnSpPr>
          <p:cNvPr id="47" name="Elbow Connector 46"/>
          <p:cNvCxnSpPr>
            <a:stCxn id="58" idx="3"/>
          </p:cNvCxnSpPr>
          <p:nvPr/>
        </p:nvCxnSpPr>
        <p:spPr>
          <a:xfrm flipV="1">
            <a:off x="4888273" y="3221968"/>
            <a:ext cx="462677" cy="17465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25133" y="1607487"/>
            <a:ext cx="332142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1: </a:t>
            </a:r>
          </a:p>
          <a:p>
            <a:r>
              <a:rPr lang="en-US" dirty="0" err="1" smtClean="0"/>
              <a:t>Selecciona</a:t>
            </a:r>
            <a:r>
              <a:rPr lang="en-US" dirty="0" smtClean="0"/>
              <a:t> el </a:t>
            </a:r>
            <a:r>
              <a:rPr lang="en-US" dirty="0" err="1" smtClean="0"/>
              <a:t>bloque</a:t>
            </a:r>
            <a:r>
              <a:rPr lang="en-US" dirty="0" smtClean="0"/>
              <a:t> </a:t>
            </a:r>
            <a:r>
              <a:rPr lang="en-US" dirty="0" err="1" smtClean="0"/>
              <a:t>pantalla</a:t>
            </a:r>
            <a:r>
              <a:rPr lang="en-US" dirty="0" smtClean="0"/>
              <a:t>.</a:t>
            </a:r>
          </a:p>
          <a:p>
            <a:endParaRPr lang="en-US" b="1" dirty="0" smtClean="0"/>
          </a:p>
          <a:p>
            <a:r>
              <a:rPr lang="en-US" b="1" dirty="0" smtClean="0"/>
              <a:t>2:</a:t>
            </a:r>
          </a:p>
          <a:p>
            <a:r>
              <a:rPr lang="en-US" dirty="0" err="1" smtClean="0"/>
              <a:t>Haz</a:t>
            </a:r>
            <a:r>
              <a:rPr lang="en-US" dirty="0" smtClean="0"/>
              <a:t> click </a:t>
            </a:r>
            <a:r>
              <a:rPr lang="en-US" dirty="0" err="1" smtClean="0"/>
              <a:t>en</a:t>
            </a:r>
            <a:r>
              <a:rPr lang="en-US" dirty="0" smtClean="0"/>
              <a:t> “Switch Modes” para </a:t>
            </a:r>
            <a:r>
              <a:rPr lang="en-US" dirty="0" err="1" smtClean="0"/>
              <a:t>mostrar</a:t>
            </a:r>
            <a:r>
              <a:rPr lang="en-US" dirty="0" smtClean="0"/>
              <a:t> “text”. </a:t>
            </a:r>
            <a:r>
              <a:rPr lang="en-US" dirty="0" err="1" smtClean="0"/>
              <a:t>Luego</a:t>
            </a:r>
            <a:r>
              <a:rPr lang="en-US" dirty="0" smtClean="0"/>
              <a:t> click </a:t>
            </a:r>
            <a:r>
              <a:rPr lang="en-US" dirty="0" err="1" smtClean="0"/>
              <a:t>en</a:t>
            </a:r>
            <a:r>
              <a:rPr lang="en-US" dirty="0" smtClean="0"/>
              <a:t> “grid”. El </a:t>
            </a:r>
            <a:r>
              <a:rPr lang="en-US" dirty="0" err="1"/>
              <a:t>í</a:t>
            </a:r>
            <a:r>
              <a:rPr lang="en-US" dirty="0" err="1" smtClean="0"/>
              <a:t>cono</a:t>
            </a:r>
            <a:r>
              <a:rPr lang="en-US" dirty="0" smtClean="0"/>
              <a:t> </a:t>
            </a:r>
            <a:r>
              <a:rPr lang="en-US" dirty="0" err="1" smtClean="0"/>
              <a:t>cambiará</a:t>
            </a:r>
            <a:r>
              <a:rPr lang="en-US" dirty="0" smtClean="0"/>
              <a:t> a un </a:t>
            </a:r>
            <a:r>
              <a:rPr lang="en-US" dirty="0" err="1" smtClean="0"/>
              <a:t>cuadrado</a:t>
            </a:r>
            <a:r>
              <a:rPr lang="en-US" dirty="0" smtClean="0"/>
              <a:t> con </a:t>
            </a:r>
            <a:r>
              <a:rPr lang="en-US" dirty="0" err="1" smtClean="0"/>
              <a:t>puntos</a:t>
            </a:r>
            <a:r>
              <a:rPr lang="en-US" dirty="0" smtClean="0"/>
              <a:t>.</a:t>
            </a:r>
          </a:p>
          <a:p>
            <a:endParaRPr lang="en-US" b="1" dirty="0" smtClean="0"/>
          </a:p>
          <a:p>
            <a:r>
              <a:rPr lang="en-US" b="1" dirty="0" smtClean="0"/>
              <a:t>3:</a:t>
            </a:r>
            <a:endParaRPr lang="en-US" dirty="0"/>
          </a:p>
          <a:p>
            <a:r>
              <a:rPr lang="en-US" dirty="0" err="1" smtClean="0"/>
              <a:t>Usa</a:t>
            </a:r>
            <a:r>
              <a:rPr lang="en-US" dirty="0" smtClean="0"/>
              <a:t> la </a:t>
            </a:r>
            <a:r>
              <a:rPr lang="en-US" dirty="0" err="1" smtClean="0"/>
              <a:t>ventana</a:t>
            </a:r>
            <a:r>
              <a:rPr lang="en-US" dirty="0" smtClean="0"/>
              <a:t> superior </a:t>
            </a:r>
            <a:r>
              <a:rPr lang="en-US" dirty="0" err="1" smtClean="0"/>
              <a:t>derecha</a:t>
            </a:r>
            <a:r>
              <a:rPr lang="en-US" dirty="0" smtClean="0"/>
              <a:t> para </a:t>
            </a:r>
            <a:r>
              <a:rPr lang="en-US" dirty="0" err="1" smtClean="0"/>
              <a:t>entrar</a:t>
            </a:r>
            <a:r>
              <a:rPr lang="en-US" dirty="0" smtClean="0"/>
              <a:t> el </a:t>
            </a:r>
            <a:r>
              <a:rPr lang="en-US" dirty="0" err="1" smtClean="0"/>
              <a:t>texto</a:t>
            </a:r>
            <a:r>
              <a:rPr lang="en-US" dirty="0" smtClean="0"/>
              <a:t> </a:t>
            </a:r>
            <a:r>
              <a:rPr lang="en-US" dirty="0" err="1" smtClean="0"/>
              <a:t>deseado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16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Desafio</a:t>
            </a:r>
            <a:r>
              <a:rPr lang="en-US" dirty="0" smtClean="0"/>
              <a:t> </a:t>
            </a:r>
            <a:r>
              <a:rPr lang="en-US" dirty="0" err="1" smtClean="0"/>
              <a:t>bloque</a:t>
            </a:r>
            <a:r>
              <a:rPr lang="en-US" dirty="0" smtClean="0"/>
              <a:t> </a:t>
            </a:r>
            <a:r>
              <a:rPr lang="en-US" dirty="0" err="1" smtClean="0"/>
              <a:t>pantalla</a:t>
            </a:r>
            <a:r>
              <a:rPr lang="en-US" dirty="0" smtClean="0"/>
              <a:t> #1</a:t>
            </a:r>
            <a:endParaRPr lang="en-US" altLang="en-US" dirty="0" smtClean="0"/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err="1" smtClean="0"/>
              <a:t>Puedes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escribir</a:t>
            </a:r>
            <a:r>
              <a:rPr lang="en-US" altLang="en-US" dirty="0" smtClean="0"/>
              <a:t> un </a:t>
            </a:r>
            <a:r>
              <a:rPr lang="en-US" altLang="en-US" dirty="0" err="1" smtClean="0"/>
              <a:t>programa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que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muestre</a:t>
            </a:r>
            <a:r>
              <a:rPr lang="en-US" altLang="en-US" dirty="0" smtClean="0"/>
              <a:t> el </a:t>
            </a:r>
            <a:r>
              <a:rPr lang="en-US" altLang="en-US" dirty="0" err="1" smtClean="0"/>
              <a:t>siguiente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texto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medio</a:t>
            </a:r>
            <a:r>
              <a:rPr lang="en-US" altLang="en-US" dirty="0" smtClean="0"/>
              <a:t> de la </a:t>
            </a:r>
            <a:r>
              <a:rPr lang="en-US" altLang="en-US" dirty="0" err="1" smtClean="0"/>
              <a:t>pantalla</a:t>
            </a:r>
            <a:r>
              <a:rPr lang="en-US" altLang="en-US" dirty="0" smtClean="0"/>
              <a:t>?</a:t>
            </a:r>
          </a:p>
          <a:p>
            <a:pPr lvl="1"/>
            <a:r>
              <a:rPr lang="en-US" altLang="en-US" dirty="0" smtClean="0"/>
              <a:t>“Hello World”</a:t>
            </a:r>
          </a:p>
          <a:p>
            <a:pPr lvl="1"/>
            <a:endParaRPr lang="en-US" altLang="en-US" dirty="0" smtClean="0"/>
          </a:p>
          <a:p>
            <a:r>
              <a:rPr lang="en-US" altLang="en-US" dirty="0" err="1" smtClean="0"/>
              <a:t>Programa</a:t>
            </a:r>
            <a:r>
              <a:rPr lang="en-US" altLang="en-US" dirty="0" smtClean="0"/>
              <a:t> el </a:t>
            </a:r>
            <a:r>
              <a:rPr lang="en-US" altLang="en-US" dirty="0" err="1" smtClean="0"/>
              <a:t>bloque</a:t>
            </a:r>
            <a:r>
              <a:rPr lang="en-US" altLang="en-US" dirty="0" smtClean="0"/>
              <a:t> a </a:t>
            </a:r>
            <a:r>
              <a:rPr lang="en-US" altLang="en-US" dirty="0" err="1" smtClean="0"/>
              <a:t>correr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por</a:t>
            </a:r>
            <a:r>
              <a:rPr lang="en-US" altLang="en-US" dirty="0" smtClean="0"/>
              <a:t> 3 </a:t>
            </a:r>
            <a:r>
              <a:rPr lang="en-US" altLang="en-US" dirty="0" err="1" smtClean="0"/>
              <a:t>segundos</a:t>
            </a:r>
            <a:r>
              <a:rPr lang="en-US" altLang="en-US" dirty="0" smtClean="0"/>
              <a:t>.</a:t>
            </a:r>
          </a:p>
          <a:p>
            <a:endParaRPr lang="en-US" altLang="en-US" dirty="0" smtClean="0"/>
          </a:p>
          <a:p>
            <a:r>
              <a:rPr lang="en-US" altLang="en-US" dirty="0" err="1" smtClean="0"/>
              <a:t>Puedes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también</a:t>
            </a:r>
            <a:r>
              <a:rPr lang="en-US" altLang="en-US" dirty="0" smtClean="0"/>
              <a:t> mover el robot </a:t>
            </a:r>
            <a:r>
              <a:rPr lang="en-US" altLang="en-US" dirty="0" err="1" smtClean="0"/>
              <a:t>mientras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muestras</a:t>
            </a:r>
            <a:r>
              <a:rPr lang="en-US" altLang="en-US" dirty="0" smtClean="0"/>
              <a:t> el </a:t>
            </a:r>
            <a:r>
              <a:rPr lang="en-US" altLang="en-US" dirty="0" err="1" smtClean="0"/>
              <a:t>mensaje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en</a:t>
            </a:r>
            <a:r>
              <a:rPr lang="en-US" altLang="en-US" dirty="0" smtClean="0"/>
              <a:t> la </a:t>
            </a:r>
            <a:r>
              <a:rPr lang="en-US" altLang="en-US" dirty="0" err="1" smtClean="0"/>
              <a:t>pantalla</a:t>
            </a:r>
            <a:r>
              <a:rPr lang="en-US" altLang="en-US" dirty="0" smtClean="0"/>
              <a:t>?</a:t>
            </a: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20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349622" y="152718"/>
            <a:ext cx="8245475" cy="1371600"/>
          </a:xfrm>
        </p:spPr>
        <p:txBody>
          <a:bodyPr/>
          <a:lstStyle/>
          <a:p>
            <a:r>
              <a:rPr lang="en-US" altLang="en-US" dirty="0" err="1" smtClean="0"/>
              <a:t>Solucion</a:t>
            </a:r>
            <a:r>
              <a:rPr lang="en-US" altLang="en-US" dirty="0" smtClean="0"/>
              <a:t> al </a:t>
            </a:r>
            <a:r>
              <a:rPr lang="en-US" altLang="en-US" dirty="0" err="1" smtClean="0"/>
              <a:t>desafio</a:t>
            </a:r>
            <a:r>
              <a:rPr lang="en-US" altLang="en-US" dirty="0" smtClean="0"/>
              <a:t> #1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58" y="1573306"/>
            <a:ext cx="6587429" cy="3684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62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 smtClean="0"/>
              <a:t>Mostrando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imagen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modo</a:t>
            </a:r>
            <a:r>
              <a:rPr lang="en-US" altLang="en-US" dirty="0" smtClean="0"/>
              <a:t> PIXEL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8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6256" y="2771086"/>
            <a:ext cx="1302902" cy="165398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879158" y="1759642"/>
            <a:ext cx="332142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1: </a:t>
            </a:r>
          </a:p>
          <a:p>
            <a:r>
              <a:rPr lang="en-US" dirty="0" err="1" smtClean="0"/>
              <a:t>Selecciona</a:t>
            </a:r>
            <a:r>
              <a:rPr lang="en-US" dirty="0" smtClean="0"/>
              <a:t> el </a:t>
            </a:r>
            <a:r>
              <a:rPr lang="en-US" dirty="0" err="1" smtClean="0"/>
              <a:t>bloque</a:t>
            </a:r>
            <a:r>
              <a:rPr lang="en-US" dirty="0" smtClean="0"/>
              <a:t> </a:t>
            </a:r>
            <a:r>
              <a:rPr lang="en-US" dirty="0" err="1" smtClean="0"/>
              <a:t>pantalla</a:t>
            </a:r>
            <a:r>
              <a:rPr lang="en-US" dirty="0" smtClean="0"/>
              <a:t>.</a:t>
            </a:r>
          </a:p>
          <a:p>
            <a:endParaRPr lang="en-US" b="1" dirty="0" smtClean="0"/>
          </a:p>
          <a:p>
            <a:r>
              <a:rPr lang="en-US" b="1" dirty="0" smtClean="0"/>
              <a:t>2:</a:t>
            </a:r>
          </a:p>
          <a:p>
            <a:r>
              <a:rPr lang="en-US" dirty="0" err="1" smtClean="0"/>
              <a:t>Selecciona</a:t>
            </a:r>
            <a:r>
              <a:rPr lang="en-US" dirty="0" smtClean="0"/>
              <a:t> “Select Mode”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tiene</a:t>
            </a:r>
            <a:r>
              <a:rPr lang="en-US" dirty="0" smtClean="0"/>
              <a:t> un </a:t>
            </a:r>
            <a:r>
              <a:rPr lang="en-US" dirty="0" err="1" smtClean="0"/>
              <a:t>ícono</a:t>
            </a:r>
            <a:r>
              <a:rPr lang="en-US" dirty="0" smtClean="0"/>
              <a:t> de </a:t>
            </a:r>
            <a:r>
              <a:rPr lang="en-US" dirty="0" err="1" smtClean="0"/>
              <a:t>carpeta</a:t>
            </a:r>
            <a:r>
              <a:rPr lang="en-US" dirty="0" smtClean="0"/>
              <a:t>, y </a:t>
            </a:r>
            <a:r>
              <a:rPr lang="en-US" dirty="0" err="1" smtClean="0"/>
              <a:t>escoje</a:t>
            </a:r>
            <a:r>
              <a:rPr lang="en-US" dirty="0" smtClean="0"/>
              <a:t> “image”.</a:t>
            </a:r>
          </a:p>
          <a:p>
            <a:endParaRPr lang="en-US" b="1" dirty="0" smtClean="0"/>
          </a:p>
          <a:p>
            <a:r>
              <a:rPr lang="en-US" b="1" dirty="0" smtClean="0"/>
              <a:t>3:</a:t>
            </a:r>
            <a:endParaRPr lang="en-US" dirty="0"/>
          </a:p>
          <a:p>
            <a:r>
              <a:rPr lang="en-US" dirty="0" err="1" smtClean="0"/>
              <a:t>Usa</a:t>
            </a:r>
            <a:r>
              <a:rPr lang="en-US" dirty="0" smtClean="0"/>
              <a:t> la </a:t>
            </a:r>
            <a:r>
              <a:rPr lang="en-US" dirty="0" err="1" smtClean="0"/>
              <a:t>ventana</a:t>
            </a:r>
            <a:r>
              <a:rPr lang="en-US" dirty="0" smtClean="0"/>
              <a:t> superior </a:t>
            </a:r>
            <a:r>
              <a:rPr lang="en-US" dirty="0" err="1" smtClean="0"/>
              <a:t>derecha</a:t>
            </a:r>
            <a:r>
              <a:rPr lang="en-US" dirty="0" smtClean="0"/>
              <a:t> para </a:t>
            </a:r>
            <a:r>
              <a:rPr lang="en-US" dirty="0" err="1" smtClean="0"/>
              <a:t>seleccionar</a:t>
            </a:r>
            <a:r>
              <a:rPr lang="en-US" dirty="0" smtClean="0"/>
              <a:t> la </a:t>
            </a:r>
            <a:r>
              <a:rPr lang="en-US" dirty="0" err="1" smtClean="0"/>
              <a:t>imagen</a:t>
            </a:r>
            <a:r>
              <a:rPr lang="en-US" dirty="0" smtClean="0"/>
              <a:t> a </a:t>
            </a:r>
            <a:r>
              <a:rPr lang="en-US" dirty="0" err="1" smtClean="0"/>
              <a:t>mostrar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l="3678" t="15588" b="9412"/>
          <a:stretch/>
        </p:blipFill>
        <p:spPr>
          <a:xfrm>
            <a:off x="377109" y="1708754"/>
            <a:ext cx="4389872" cy="93168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96861" y="4555717"/>
            <a:ext cx="2782297" cy="1969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71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Desafio</a:t>
            </a:r>
            <a:r>
              <a:rPr lang="en-US" dirty="0" smtClean="0"/>
              <a:t> </a:t>
            </a:r>
            <a:r>
              <a:rPr lang="en-US" dirty="0" err="1" smtClean="0"/>
              <a:t>bloque</a:t>
            </a:r>
            <a:r>
              <a:rPr lang="en-US" dirty="0" smtClean="0"/>
              <a:t> </a:t>
            </a:r>
            <a:r>
              <a:rPr lang="en-US" dirty="0" err="1" smtClean="0"/>
              <a:t>pantalla</a:t>
            </a:r>
            <a:r>
              <a:rPr lang="en-US" dirty="0" smtClean="0"/>
              <a:t>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24610"/>
            <a:ext cx="3776430" cy="4892502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b="0" dirty="0" err="1" smtClean="0">
                <a:solidFill>
                  <a:srgbClr val="3366FF"/>
                </a:solidFill>
              </a:rPr>
              <a:t>Puedes</a:t>
            </a:r>
            <a:r>
              <a:rPr lang="en-US" b="0" dirty="0" smtClean="0">
                <a:solidFill>
                  <a:srgbClr val="3366FF"/>
                </a:solidFill>
              </a:rPr>
              <a:t> </a:t>
            </a:r>
            <a:r>
              <a:rPr lang="en-US" b="0" dirty="0" err="1" smtClean="0">
                <a:solidFill>
                  <a:srgbClr val="3366FF"/>
                </a:solidFill>
              </a:rPr>
              <a:t>mostrar</a:t>
            </a:r>
            <a:r>
              <a:rPr lang="en-US" b="0" dirty="0" smtClean="0">
                <a:solidFill>
                  <a:srgbClr val="3366FF"/>
                </a:solidFill>
              </a:rPr>
              <a:t> </a:t>
            </a:r>
            <a:r>
              <a:rPr lang="en-US" b="0" dirty="0" err="1" smtClean="0">
                <a:solidFill>
                  <a:srgbClr val="3366FF"/>
                </a:solidFill>
              </a:rPr>
              <a:t>ojos</a:t>
            </a:r>
            <a:r>
              <a:rPr lang="en-US" b="0" dirty="0" smtClean="0">
                <a:solidFill>
                  <a:srgbClr val="3366FF"/>
                </a:solidFill>
              </a:rPr>
              <a:t> </a:t>
            </a:r>
            <a:r>
              <a:rPr lang="en-US" b="0" dirty="0" err="1" smtClean="0">
                <a:solidFill>
                  <a:srgbClr val="3366FF"/>
                </a:solidFill>
              </a:rPr>
              <a:t>en</a:t>
            </a:r>
            <a:r>
              <a:rPr lang="en-US" b="0" dirty="0" smtClean="0">
                <a:solidFill>
                  <a:srgbClr val="3366FF"/>
                </a:solidFill>
              </a:rPr>
              <a:t> la </a:t>
            </a:r>
            <a:r>
              <a:rPr lang="en-US" b="0" dirty="0" err="1" smtClean="0">
                <a:solidFill>
                  <a:srgbClr val="3366FF"/>
                </a:solidFill>
              </a:rPr>
              <a:t>pantalla</a:t>
            </a:r>
            <a:r>
              <a:rPr lang="en-US" b="0" dirty="0" smtClean="0">
                <a:solidFill>
                  <a:srgbClr val="3366FF"/>
                </a:solidFill>
              </a:rPr>
              <a:t> </a:t>
            </a:r>
            <a:r>
              <a:rPr lang="en-US" b="0" dirty="0" err="1" smtClean="0">
                <a:solidFill>
                  <a:srgbClr val="3366FF"/>
                </a:solidFill>
              </a:rPr>
              <a:t>mientras</a:t>
            </a:r>
            <a:r>
              <a:rPr lang="en-US" b="0" dirty="0" smtClean="0">
                <a:solidFill>
                  <a:srgbClr val="3366FF"/>
                </a:solidFill>
              </a:rPr>
              <a:t> el robot se </a:t>
            </a:r>
            <a:r>
              <a:rPr lang="en-US" b="0" dirty="0" err="1" smtClean="0">
                <a:solidFill>
                  <a:srgbClr val="3366FF"/>
                </a:solidFill>
              </a:rPr>
              <a:t>mueve</a:t>
            </a:r>
            <a:r>
              <a:rPr lang="en-US" b="0" dirty="0" smtClean="0">
                <a:solidFill>
                  <a:srgbClr val="3366FF"/>
                </a:solidFill>
              </a:rPr>
              <a:t>? </a:t>
            </a:r>
            <a:r>
              <a:rPr lang="en-US" b="0" dirty="0" err="1" smtClean="0">
                <a:solidFill>
                  <a:srgbClr val="3366FF"/>
                </a:solidFill>
              </a:rPr>
              <a:t>Alterna</a:t>
            </a:r>
            <a:r>
              <a:rPr lang="en-US" b="0" dirty="0" smtClean="0">
                <a:solidFill>
                  <a:srgbClr val="3366FF"/>
                </a:solidFill>
              </a:rPr>
              <a:t> los </a:t>
            </a:r>
            <a:r>
              <a:rPr lang="en-US" b="0" dirty="0" err="1" smtClean="0">
                <a:solidFill>
                  <a:srgbClr val="3366FF"/>
                </a:solidFill>
              </a:rPr>
              <a:t>ojos</a:t>
            </a:r>
            <a:r>
              <a:rPr lang="en-US" b="0" dirty="0" smtClean="0">
                <a:solidFill>
                  <a:srgbClr val="3366FF"/>
                </a:solidFill>
              </a:rPr>
              <a:t> para </a:t>
            </a:r>
            <a:r>
              <a:rPr lang="en-US" b="0" dirty="0" err="1" smtClean="0">
                <a:solidFill>
                  <a:srgbClr val="3366FF"/>
                </a:solidFill>
              </a:rPr>
              <a:t>que</a:t>
            </a:r>
            <a:r>
              <a:rPr lang="en-US" b="0" dirty="0" smtClean="0">
                <a:solidFill>
                  <a:srgbClr val="3366FF"/>
                </a:solidFill>
              </a:rPr>
              <a:t> </a:t>
            </a:r>
            <a:r>
              <a:rPr lang="en-US" b="0" dirty="0" err="1" smtClean="0">
                <a:solidFill>
                  <a:srgbClr val="3366FF"/>
                </a:solidFill>
              </a:rPr>
              <a:t>miren</a:t>
            </a:r>
            <a:r>
              <a:rPr lang="en-US" b="0" dirty="0" smtClean="0">
                <a:solidFill>
                  <a:srgbClr val="3366FF"/>
                </a:solidFill>
              </a:rPr>
              <a:t> a la </a:t>
            </a:r>
            <a:r>
              <a:rPr lang="en-US" b="0" dirty="0" err="1" smtClean="0">
                <a:solidFill>
                  <a:srgbClr val="3366FF"/>
                </a:solidFill>
              </a:rPr>
              <a:t>izquierda</a:t>
            </a:r>
            <a:r>
              <a:rPr lang="en-US" b="0" dirty="0" smtClean="0">
                <a:solidFill>
                  <a:srgbClr val="3366FF"/>
                </a:solidFill>
              </a:rPr>
              <a:t> y a la </a:t>
            </a:r>
            <a:r>
              <a:rPr lang="en-US" b="0" dirty="0" err="1" smtClean="0">
                <a:solidFill>
                  <a:srgbClr val="3366FF"/>
                </a:solidFill>
              </a:rPr>
              <a:t>derecha</a:t>
            </a:r>
            <a:r>
              <a:rPr lang="en-US" b="0" dirty="0" smtClean="0">
                <a:solidFill>
                  <a:srgbClr val="3366FF"/>
                </a:solidFill>
              </a:rPr>
              <a:t>.</a:t>
            </a:r>
          </a:p>
          <a:p>
            <a:pPr marL="800100" lvl="1" indent="-342900">
              <a:buFont typeface="Arial"/>
              <a:buChar char="•"/>
            </a:pPr>
            <a:r>
              <a:rPr lang="en-US" b="0" dirty="0" err="1" smtClean="0"/>
              <a:t>Usa</a:t>
            </a:r>
            <a:r>
              <a:rPr lang="en-US" b="0" dirty="0" smtClean="0"/>
              <a:t> el </a:t>
            </a:r>
            <a:r>
              <a:rPr lang="en-US" b="0" dirty="0" err="1" smtClean="0"/>
              <a:t>bloque</a:t>
            </a:r>
            <a:r>
              <a:rPr lang="en-US" b="0" dirty="0" smtClean="0"/>
              <a:t> </a:t>
            </a:r>
            <a:r>
              <a:rPr lang="en-US" b="0" dirty="0" err="1" smtClean="0"/>
              <a:t>pantalla</a:t>
            </a:r>
            <a:r>
              <a:rPr lang="en-US" b="0" dirty="0" smtClean="0"/>
              <a:t>, “Motor ENCENDIDO” y  </a:t>
            </a:r>
            <a:r>
              <a:rPr lang="en-US" b="0" dirty="0" err="1" smtClean="0"/>
              <a:t>bloque</a:t>
            </a:r>
            <a:r>
              <a:rPr lang="en-US" b="0" dirty="0" smtClean="0"/>
              <a:t> “ESPERAR”.</a:t>
            </a:r>
          </a:p>
          <a:p>
            <a:pPr marL="800100" lvl="1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b="0" dirty="0" err="1" smtClean="0"/>
              <a:t>Modifica</a:t>
            </a:r>
            <a:r>
              <a:rPr lang="en-US" b="0" dirty="0" smtClean="0"/>
              <a:t> </a:t>
            </a:r>
            <a:r>
              <a:rPr lang="en-US" b="0" dirty="0" err="1" smtClean="0"/>
              <a:t>este</a:t>
            </a:r>
            <a:r>
              <a:rPr lang="en-US" b="0" dirty="0" smtClean="0"/>
              <a:t> </a:t>
            </a:r>
            <a:r>
              <a:rPr lang="en-US" b="0" dirty="0" err="1" smtClean="0"/>
              <a:t>desafio</a:t>
            </a:r>
            <a:r>
              <a:rPr lang="en-US" b="0" dirty="0" smtClean="0"/>
              <a:t> </a:t>
            </a:r>
            <a:r>
              <a:rPr lang="en-US" b="0" dirty="0" err="1" smtClean="0"/>
              <a:t>como</a:t>
            </a:r>
            <a:r>
              <a:rPr lang="en-US" b="0" dirty="0" smtClean="0"/>
              <a:t> </a:t>
            </a:r>
            <a:r>
              <a:rPr lang="en-US" b="0" dirty="0" err="1" smtClean="0"/>
              <a:t>desees</a:t>
            </a:r>
            <a:r>
              <a:rPr lang="en-US" b="0" dirty="0" smtClean="0"/>
              <a:t>!</a:t>
            </a:r>
            <a:endParaRPr lang="en-US" b="0" dirty="0"/>
          </a:p>
          <a:p>
            <a:endParaRPr lang="en-US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9</a:t>
            </a:fld>
            <a:endParaRPr lang="en-US"/>
          </a:p>
        </p:txBody>
      </p:sp>
      <p:pic>
        <p:nvPicPr>
          <p:cNvPr id="7" name="Picture 6" descr="Screen Shot 2014-08-08 at 5.44.32 PM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6" r="41425"/>
          <a:stretch/>
        </p:blipFill>
        <p:spPr>
          <a:xfrm>
            <a:off x="4818048" y="1361358"/>
            <a:ext cx="3556001" cy="25095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00" r="19750"/>
          <a:stretch/>
        </p:blipFill>
        <p:spPr>
          <a:xfrm>
            <a:off x="6827189" y="3684270"/>
            <a:ext cx="1546860" cy="20193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50" r="24250"/>
          <a:stretch/>
        </p:blipFill>
        <p:spPr>
          <a:xfrm>
            <a:off x="4775351" y="3684270"/>
            <a:ext cx="1859280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63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AEF29D72-34CC-C448-A679-08550D2D21D1}" vid="{04B54D62-7BE5-DF47-9F85-5B9FEF4E3E09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6338</TotalTime>
  <Words>615</Words>
  <Application>Microsoft Macintosh PowerPoint</Application>
  <PresentationFormat>On-screen Show (4:3)</PresentationFormat>
  <Paragraphs>106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 Black</vt:lpstr>
      <vt:lpstr>Calibri</vt:lpstr>
      <vt:lpstr>Calibri Light</vt:lpstr>
      <vt:lpstr>Helvetica Neue</vt:lpstr>
      <vt:lpstr>Tahoma</vt:lpstr>
      <vt:lpstr>Arial</vt:lpstr>
      <vt:lpstr>Custom Design</vt:lpstr>
      <vt:lpstr>beginner</vt:lpstr>
      <vt:lpstr>1_Custom Design</vt:lpstr>
      <vt:lpstr>LECCION DE PROGRAMACION EV3 PARA PRInCIPIANTES</vt:lpstr>
      <vt:lpstr>OBJETIVOS DE ESTA LECCION</vt:lpstr>
      <vt:lpstr>Bloque pantalla</vt:lpstr>
      <vt:lpstr>MAS sobre el bloque de pantalla</vt:lpstr>
      <vt:lpstr>Mostrando Texto en modo ”Grid”</vt:lpstr>
      <vt:lpstr>Desafio bloque pantalla #1</vt:lpstr>
      <vt:lpstr>Solucion al desafio #1</vt:lpstr>
      <vt:lpstr>Mostrando una imagen en modo PIXEL</vt:lpstr>
      <vt:lpstr>Desafio bloque pantalla #2</vt:lpstr>
      <vt:lpstr>Solucion desafio #2</vt:lpstr>
      <vt:lpstr>Guia de DISCUSIONes</vt:lpstr>
      <vt:lpstr>Créditos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dc:creator>Enrique</dc:creator>
  <cp:lastModifiedBy>Srinivasan Seshan</cp:lastModifiedBy>
  <cp:revision>13</cp:revision>
  <cp:lastPrinted>2017-02-11T13:15:09Z</cp:lastPrinted>
  <dcterms:created xsi:type="dcterms:W3CDTF">2014-08-07T02:19:13Z</dcterms:created>
  <dcterms:modified xsi:type="dcterms:W3CDTF">2017-02-11T15:13:16Z</dcterms:modified>
</cp:coreProperties>
</file>