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0"/>
  </p:notesMasterIdLst>
  <p:handoutMasterIdLst>
    <p:handoutMasterId r:id="rId11"/>
  </p:handoutMasterIdLst>
  <p:sldIdLst>
    <p:sldId id="415" r:id="rId3"/>
    <p:sldId id="412" r:id="rId4"/>
    <p:sldId id="418" r:id="rId5"/>
    <p:sldId id="421" r:id="rId6"/>
    <p:sldId id="420" r:id="rId7"/>
    <p:sldId id="419" r:id="rId8"/>
    <p:sldId id="40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 autoAdjust="0"/>
    <p:restoredTop sz="95680" autoAdjust="0"/>
  </p:normalViewPr>
  <p:slideViewPr>
    <p:cSldViewPr snapToGrid="0" snapToObjects="1">
      <p:cViewPr varScale="1">
        <p:scale>
          <a:sx n="76" d="100"/>
          <a:sy n="76" d="100"/>
        </p:scale>
        <p:origin x="9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downloads/mindstorms-ev3" TargetMode="External"/><Relationship Id="rId2" Type="http://schemas.openxmlformats.org/officeDocument/2006/relationships/hyperlink" Target="https://www.lego.com/en-us/mindstorms/downloads/download-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664942"/>
          </a:xfrm>
        </p:spPr>
        <p:txBody>
          <a:bodyPr/>
          <a:lstStyle/>
          <a:p>
            <a:r>
              <a:rPr lang="es-MX"/>
              <a:t>Actualizando el Software y Firmware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EAC8E85-CF41-4C8F-825A-918A809FC7BB}"/>
              </a:ext>
            </a:extLst>
          </p:cNvPr>
          <p:cNvSpPr txBox="1">
            <a:spLocks/>
          </p:cNvSpPr>
          <p:nvPr/>
        </p:nvSpPr>
        <p:spPr>
          <a:xfrm>
            <a:off x="-225698" y="5763162"/>
            <a:ext cx="9369698" cy="695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/>
              <a:t>Lección</a:t>
            </a:r>
            <a:r>
              <a:rPr lang="en-US" sz="2400" dirty="0"/>
              <a:t> de PROGRAMACION PARA PRINCIPIANTEs</a:t>
            </a:r>
          </a:p>
        </p:txBody>
      </p:sp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Objetivos de las Lecciones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como actualizar el software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como actualizar el firmware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¿Por qué preocuparse con las actualizaciones?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4474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MX" dirty="0"/>
              <a:t>Cuando recibes tu primer EV3 debes actualizar el software para el EV3 y la versión del Hardware del Bloque</a:t>
            </a:r>
            <a:r>
              <a:rPr lang="en-US" dirty="0"/>
              <a:t>/</a:t>
            </a:r>
            <a:r>
              <a:rPr lang="es-MX" dirty="0" err="1"/>
              <a:t>Brick</a:t>
            </a:r>
            <a:r>
              <a:rPr lang="es-MX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Muchos usuarios continúan ejecutando las versiones de software y firmware predeterminadas.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Ha habido importantes correcciones de errores y nuevas características desde que la EV3 salió.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Por ejemplo, el error del Programa VM interrupción de instrucción se resolvió en la última actualización en 2016.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2345725"/>
            <a:ext cx="1760887" cy="25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/>
              <a:t>NOTa: Dos Ediciones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16" y="2785183"/>
            <a:ext cx="2395230" cy="469876"/>
          </a:xfrm>
        </p:spPr>
        <p:txBody>
          <a:bodyPr/>
          <a:lstStyle/>
          <a:p>
            <a:pPr algn="ctr"/>
            <a:r>
              <a:rPr lang="es-MX"/>
              <a:t>Edición Home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5621" y="2786044"/>
            <a:ext cx="3534032" cy="49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/>
              <a:t>Edición </a:t>
            </a:r>
            <a:r>
              <a:rPr lang="es-MX" dirty="0" err="1"/>
              <a:t>Education</a:t>
            </a: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0" r="16448"/>
          <a:stretch/>
        </p:blipFill>
        <p:spPr>
          <a:xfrm>
            <a:off x="662116" y="3441418"/>
            <a:ext cx="3063445" cy="2548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54" r="5481"/>
          <a:stretch/>
        </p:blipFill>
        <p:spPr>
          <a:xfrm>
            <a:off x="4202723" y="3548112"/>
            <a:ext cx="4499952" cy="2729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616" y="1274563"/>
            <a:ext cx="7435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dirty="0"/>
              <a:t>Hay dos tipo de firmware de bloque EV3 y software de programación disponibles: Edición Home y </a:t>
            </a:r>
            <a:r>
              <a:rPr lang="es-MX" dirty="0" err="1"/>
              <a:t>Education</a:t>
            </a:r>
            <a:endParaRPr lang="es-MX" dirty="0"/>
          </a:p>
          <a:p>
            <a:pPr marL="285750" indent="-285750">
              <a:buFont typeface="Arial" charset="0"/>
              <a:buChar char="•"/>
            </a:pPr>
            <a:r>
              <a:rPr lang="es-MX" dirty="0"/>
              <a:t>Para conocer las diferencias entre los dos, lea: http://ev3lessons.com/2017/01/17/Home-vs-Edu.html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58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73584"/>
            <a:ext cx="8702675" cy="1371600"/>
          </a:xfrm>
        </p:spPr>
        <p:txBody>
          <a:bodyPr/>
          <a:lstStyle/>
          <a:p>
            <a:r>
              <a:rPr lang="es-MX" dirty="0"/>
              <a:t>Para actualizar el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6611"/>
            <a:ext cx="4646141" cy="43735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es-MX" dirty="0"/>
              <a:t>Abre el software de programación EV3 que instaló anteriormente</a:t>
            </a:r>
          </a:p>
          <a:p>
            <a:pPr marL="457200" indent="-457200">
              <a:buAutoNum type="arabicParenR"/>
            </a:pPr>
            <a:r>
              <a:rPr lang="es-MX" dirty="0"/>
              <a:t>En el menú de ayuda, seleccione "Acerca de LEGO MINDSTORMS EV3"</a:t>
            </a:r>
          </a:p>
          <a:p>
            <a:pPr marL="457200" indent="-457200">
              <a:buAutoNum type="arabicParenR"/>
            </a:pPr>
            <a:r>
              <a:rPr lang="es-MX" dirty="0"/>
              <a:t>Aparecerá una ventana emergente que mostrará la versión del software que está ejecutando (Home o </a:t>
            </a:r>
            <a:r>
              <a:rPr lang="es-MX" dirty="0" err="1"/>
              <a:t>Education</a:t>
            </a:r>
            <a:r>
              <a:rPr lang="es-MX" dirty="0"/>
              <a:t> y el número de versión)</a:t>
            </a:r>
          </a:p>
          <a:p>
            <a:pPr marL="457200" indent="-457200">
              <a:buAutoNum type="arabicParenR"/>
            </a:pPr>
            <a:r>
              <a:rPr lang="es-MX" dirty="0"/>
              <a:t>4) Descargue e instale una versión más reciente si es necesario de las siguientes páginas:</a:t>
            </a:r>
          </a:p>
          <a:p>
            <a:pPr marL="914400" lvl="1" indent="-457200">
              <a:buAutoNum type="arabicParenR"/>
            </a:pPr>
            <a:r>
              <a:rPr lang="es-MX" dirty="0"/>
              <a:t>Edición Home : </a:t>
            </a:r>
            <a:r>
              <a:rPr lang="es-MX" dirty="0">
                <a:hlinkClick r:id="rId2"/>
              </a:rPr>
              <a:t>https://www.lego.com/en-us/mindstorms/downloads/download-software</a:t>
            </a:r>
            <a:endParaRPr lang="es-MX" dirty="0"/>
          </a:p>
          <a:p>
            <a:pPr marL="914400" lvl="1" indent="-457200">
              <a:buAutoNum type="arabicParenR"/>
            </a:pPr>
            <a:r>
              <a:rPr lang="es-MX" dirty="0"/>
              <a:t>Edición </a:t>
            </a:r>
            <a:r>
              <a:rPr lang="es-MX" dirty="0" err="1"/>
              <a:t>Education</a:t>
            </a:r>
            <a:r>
              <a:rPr lang="es-MX" dirty="0"/>
              <a:t>: </a:t>
            </a:r>
            <a:r>
              <a:rPr lang="es-MX" dirty="0">
                <a:hlinkClick r:id="rId3"/>
              </a:rPr>
              <a:t>https://education.lego.com/en-us/downloads/mindstorms-ev3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40" y="1545184"/>
            <a:ext cx="3162643" cy="160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40" y="3284251"/>
            <a:ext cx="3162643" cy="24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0" y="152718"/>
            <a:ext cx="8509001" cy="1371600"/>
          </a:xfrm>
        </p:spPr>
        <p:txBody>
          <a:bodyPr/>
          <a:lstStyle/>
          <a:p>
            <a:r>
              <a:rPr lang="es-MX" dirty="0"/>
              <a:t>Para actualizar el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892"/>
            <a:ext cx="4436076" cy="495227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es-MX" dirty="0"/>
              <a:t>Conecta tu EV3 a la computadora.</a:t>
            </a:r>
          </a:p>
          <a:p>
            <a:pPr marL="457200" indent="-457200">
              <a:buAutoNum type="arabicParenR"/>
            </a:pPr>
            <a:r>
              <a:rPr lang="es-MX" dirty="0"/>
              <a:t>Abre tu LEGO MINDSTORMS EV3 Software y ve al Menú de herramientas y dale clic en “Actualización de Firmware”. </a:t>
            </a:r>
          </a:p>
          <a:p>
            <a:pPr marL="457200" indent="-457200">
              <a:buAutoNum type="arabicParenR"/>
            </a:pPr>
            <a:r>
              <a:rPr lang="es-MX" dirty="0"/>
              <a:t>Aparecerá una ventana emergente que mostrará la versión actual del firmware en el bloque EV3 y si hay actualizaciones disponibles. </a:t>
            </a:r>
          </a:p>
          <a:p>
            <a:pPr marL="457200" indent="-457200">
              <a:buAutoNum type="arabicParenR"/>
            </a:pPr>
            <a:r>
              <a:rPr lang="es-MX" dirty="0"/>
              <a:t>Siga las instrucciones para actualizar su ladrillo. Si está ejecutando la versión educativa del software, se le darán automáticamente ediciones educativas del firmware para actualizar.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51" y="1173892"/>
            <a:ext cx="2291499" cy="252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7" y="4139044"/>
            <a:ext cx="3685745" cy="1458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927" y="5708822"/>
            <a:ext cx="358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Education Edition are indicated with an “E” at the end of the version number. Home Edition is indicated with a “H”</a:t>
            </a:r>
          </a:p>
        </p:txBody>
      </p:sp>
    </p:spTree>
    <p:extLst>
      <p:ext uri="{BB962C8B-B14F-4D97-AF65-F5344CB8AC3E}">
        <p14:creationId xmlns:p14="http://schemas.microsoft.com/office/powerpoint/2010/main" val="2354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</a:t>
            </a:r>
            <a:r>
              <a:rPr lang="es-MX" sz="1800" dirty="0" err="1"/>
              <a:t>Sanjay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and </a:t>
            </a:r>
            <a:r>
              <a:rPr lang="es-MX" sz="1800" dirty="0" err="1"/>
              <a:t>Arvind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</a:t>
            </a:r>
            <a:r>
              <a:rPr lang="es-MX" sz="1800" dirty="0" err="1"/>
              <a:t>Team</a:t>
            </a:r>
            <a:r>
              <a:rPr lang="es-MX" sz="1800" dirty="0"/>
              <a:t>: </a:t>
            </a:r>
            <a:r>
              <a:rPr lang="es-MX" sz="1800" dirty="0" err="1"/>
              <a:t>Voltec</a:t>
            </a:r>
            <a:r>
              <a:rPr lang="es-MX" sz="1800" dirty="0"/>
              <a:t> </a:t>
            </a:r>
            <a:r>
              <a:rPr lang="es-MX" sz="1800" dirty="0" err="1"/>
              <a:t>Robotics</a:t>
            </a:r>
            <a:r>
              <a:rPr lang="es-MX" sz="1800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br>
              <a:rPr lang="es-MX" sz="1800" b="0" dirty="0"/>
            </a:br>
            <a:endParaRPr lang="es-MX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Esta obra obtiene su licencia bajo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6666</TotalTime>
  <Words>470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PowerPoint Presentation</vt:lpstr>
      <vt:lpstr>Objetivos de las Lecciones</vt:lpstr>
      <vt:lpstr>¿Por qué preocuparse con las actualizaciones?</vt:lpstr>
      <vt:lpstr>NOTa: Dos Ediciones</vt:lpstr>
      <vt:lpstr>Para actualizar el software</vt:lpstr>
      <vt:lpstr>Para actualizar el Firmware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Usuario</cp:lastModifiedBy>
  <cp:revision>39</cp:revision>
  <cp:lastPrinted>2017-02-09T14:14:37Z</cp:lastPrinted>
  <dcterms:created xsi:type="dcterms:W3CDTF">2014-08-07T02:19:13Z</dcterms:created>
  <dcterms:modified xsi:type="dcterms:W3CDTF">2017-08-20T18:42:48Z</dcterms:modified>
</cp:coreProperties>
</file>