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mp" ContentType="image/png"/>
  <Default Extension="jp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03" r:id="rId1"/>
    <p:sldMasterId id="2147483915" r:id="rId2"/>
  </p:sldMasterIdLst>
  <p:notesMasterIdLst>
    <p:notesMasterId r:id="rId11"/>
  </p:notesMasterIdLst>
  <p:handoutMasterIdLst>
    <p:handoutMasterId r:id="rId12"/>
  </p:handoutMasterIdLst>
  <p:sldIdLst>
    <p:sldId id="256" r:id="rId3"/>
    <p:sldId id="267" r:id="rId4"/>
    <p:sldId id="268" r:id="rId5"/>
    <p:sldId id="270" r:id="rId6"/>
    <p:sldId id="271" r:id="rId7"/>
    <p:sldId id="257" r:id="rId8"/>
    <p:sldId id="259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735" autoAdjust="0"/>
    <p:restoredTop sz="94640"/>
  </p:normalViewPr>
  <p:slideViewPr>
    <p:cSldViewPr snapToGrid="0" snapToObjects="1">
      <p:cViewPr varScale="1">
        <p:scale>
          <a:sx n="99" d="100"/>
          <a:sy n="99" d="100"/>
        </p:scale>
        <p:origin x="168" y="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035ED-5FA1-BD4D-ABFA-C98F4B1B9192}" type="datetimeFigureOut">
              <a:rPr lang="en-US" smtClean="0"/>
              <a:t>2/5/17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D9BCF-5B03-4141-B74C-13303A03D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385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48F52-A887-2249-BA20-412622C14964}" type="datetimeFigureOut">
              <a:rPr lang="en-US" smtClean="0"/>
              <a:t>2/5/17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97D02-0BC0-544E-B6BC-7C4471916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837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97D02-0BC0-544E-B6BC-7C44719166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52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6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7666-D0F5-6044-951C-D46A73D0FD19}" type="datetime1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92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8C59-0A85-584D-9197-7DBFEBAB4324}" type="datetime1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0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0D07-9E9E-1C4C-9A07-3F96212DC401}" type="datetime1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29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CEA0-2A79-5148-8202-5CB0934DE8AA}" type="datetime1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6181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F1EE-B26D-A54D-93BA-CE71ED767C0E}" type="datetime1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41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6C03-76C0-0C4E-ACB4-193794B6A818}" type="datetime1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314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8AF8D-7F22-7E4D-A9AD-5FE576720DD7}" type="datetime1">
              <a:rPr lang="en-US" smtClean="0"/>
              <a:t>2/5/17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49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17A2-4F62-4947-942B-436DEAF62A3A}" type="datetime1">
              <a:rPr lang="en-US" smtClean="0"/>
              <a:t>2/5/17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B4BC4-CF26-C64F-8D07-8FD6F5256519}" type="datetime1">
              <a:rPr lang="en-US" smtClean="0"/>
              <a:t>2/5/17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311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61B13-F4D3-5144-BDC6-66D6B06D3263}" type="datetime1">
              <a:rPr lang="en-US" smtClean="0"/>
              <a:t>2/5/17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872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F76C051-300E-114B-A18D-DEA8AC5B100C}" type="datetime1">
              <a:rPr lang="en-US" smtClean="0"/>
              <a:t>2/5/17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3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9CC8-4FF3-454D-B987-B05A35FA02B3}" type="datetime1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054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994C-13F3-8741-B173-EEE933890FBA}" type="datetime1">
              <a:rPr lang="en-US" smtClean="0"/>
              <a:t>2/5/17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60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C4E0-C478-314A-A0C4-22AFF5BEA461}" type="datetime1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169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1509C-C1D6-3D48-8655-A5ADFAB7424C}" type="datetime1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8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157A-DA88-D04A-A3D6-220D28D554FC}" type="datetime1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44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F79C3-36F0-2B4B-9A1F-02956C808DA2}" type="datetime1">
              <a:rPr lang="en-US" smtClean="0"/>
              <a:t>2/5/17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71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84C01-3674-254B-8975-ADADEB80B68B}" type="datetime1">
              <a:rPr lang="en-US" smtClean="0"/>
              <a:t>2/5/17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7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C883-47FA-B743-B0D7-F790469985BB}" type="datetime1">
              <a:rPr lang="en-US" smtClean="0"/>
              <a:t>2/5/17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1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001C-8D42-9442-A19D-14348C312956}" type="datetime1">
              <a:rPr lang="en-US" smtClean="0"/>
              <a:t>2/5/17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11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7E23245-5499-0E40-A35F-C6B6ED80C7CD}" type="datetime1">
              <a:rPr lang="en-US" smtClean="0"/>
              <a:t>2/5/17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91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A6BC2-C05F-0A42-BF40-17C25B801F54}" type="datetime1">
              <a:rPr lang="en-US" smtClean="0"/>
              <a:t>2/5/17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7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F4993E5-EC2D-8544-A212-581FD234DB50}" type="datetime1">
              <a:rPr lang="en-US" smtClean="0"/>
              <a:t>2/5/17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303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A477E41-D7DB-A54B-BD20-E4FBBEFBF3BE}" type="datetime1">
              <a:rPr lang="en-US" smtClean="0"/>
              <a:t>2/5/17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5273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tm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tm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tm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173" y="153700"/>
            <a:ext cx="3758459" cy="2001435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LECCIONES DE </a:t>
            </a:r>
            <a:br>
              <a:rPr lang="en-US" sz="4400" dirty="0"/>
            </a:br>
            <a:r>
              <a:rPr lang="en-US" sz="4400" dirty="0"/>
              <a:t>PROGRAMACION</a:t>
            </a:r>
            <a:br>
              <a:rPr lang="en-US" sz="4400" dirty="0"/>
            </a:br>
            <a:r>
              <a:rPr lang="en-US" sz="4400" dirty="0"/>
              <a:t>INTERMEDIAS</a:t>
            </a:r>
            <a:endParaRPr lang="en-US" sz="4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dirty="0" smtClean="0"/>
              <a:t>Botones del bloque ev3 como sensores</a:t>
            </a:r>
            <a:endParaRPr lang="es-MX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401337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81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Aprenda a usar los botones del bloque EV3 como sensores</a:t>
            </a:r>
          </a:p>
          <a:p>
            <a:endParaRPr lang="es-MX" dirty="0" smtClean="0"/>
          </a:p>
          <a:p>
            <a:r>
              <a:rPr lang="es-MX" dirty="0" smtClean="0"/>
              <a:t>Prerrequisitos: Bloques de Pantalla (</a:t>
            </a:r>
            <a:r>
              <a:rPr lang="es-MX" dirty="0" err="1" smtClean="0"/>
              <a:t>Display</a:t>
            </a:r>
            <a:r>
              <a:rPr lang="es-MX" dirty="0" smtClean="0"/>
              <a:t> Blocks)</a:t>
            </a:r>
          </a:p>
          <a:p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Copytight © 2015 EV3Lessons.com, Last edit 7/06/2016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76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¿Qué son los botones del bloque EV3?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5708469" cy="4406811"/>
          </a:xfrm>
        </p:spPr>
        <p:txBody>
          <a:bodyPr/>
          <a:lstStyle/>
          <a:p>
            <a:r>
              <a:rPr lang="es-MX" dirty="0" smtClean="0"/>
              <a:t>Los botones del bloque son los cinco botones en el bloque EV3 (No se considera el botón “Retorno”)</a:t>
            </a:r>
          </a:p>
          <a:p>
            <a:r>
              <a:rPr lang="es-MX" dirty="0" smtClean="0"/>
              <a:t>Pueden ser usados como sensores, para saber si algún botón fue presionado, para saber cual botón fue presionado y para controlar el programa</a:t>
            </a:r>
          </a:p>
          <a:p>
            <a:r>
              <a:rPr lang="es-MX" dirty="0" smtClean="0"/>
              <a:t>Puedes saber si el botón fue presionado y liberado (Al igual que el modo “En Contacto” del Sensor Táctil)</a:t>
            </a:r>
          </a:p>
          <a:p>
            <a:r>
              <a:rPr lang="es-MX" dirty="0" smtClean="0"/>
              <a:t>Nota: No se puede detectar si dos botones son presionados al mismo tiempo</a:t>
            </a:r>
          </a:p>
          <a:p>
            <a:r>
              <a:rPr lang="es-MX" dirty="0" smtClean="0"/>
              <a:t>Los bloques Esperar, Interruptor y Bucle te permiten usar los botones del bloque EV3 como sensores</a:t>
            </a:r>
          </a:p>
          <a:p>
            <a:endParaRPr lang="es-MX" dirty="0" smtClean="0"/>
          </a:p>
          <a:p>
            <a:endParaRPr lang="es-MX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92"/>
          <a:stretch/>
        </p:blipFill>
        <p:spPr>
          <a:xfrm>
            <a:off x="6381742" y="1505616"/>
            <a:ext cx="2243966" cy="4088508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Copytight © 2015 EV3Lessons.com, Last edit 7/06/2016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3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874" y="481740"/>
            <a:ext cx="8596812" cy="874055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Desafío 1: </a:t>
            </a:r>
            <a:br>
              <a:rPr lang="es-MX" dirty="0" smtClean="0"/>
            </a:br>
            <a:r>
              <a:rPr lang="es-MX" dirty="0" smtClean="0"/>
              <a:t>Botón Presionado y depuración 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Desafío: </a:t>
            </a:r>
            <a:r>
              <a:rPr lang="es-MX" dirty="0" smtClean="0"/>
              <a:t>Programa tu robot para avanzar hasta que un botón sea presionado. Al igual que en las lecciones de principiante que usaban sensores, utiliza un bloque Esperar para completar el desafío.</a:t>
            </a:r>
          </a:p>
          <a:p>
            <a:r>
              <a:rPr lang="es-MX" dirty="0" smtClean="0"/>
              <a:t>Un buen uso de este programa es utilizarlo para depuración. Esperar a que un botón sea presionado durante tu código te ayudara a ejecutarlo por secciones y detectar errores.</a:t>
            </a:r>
          </a:p>
          <a:p>
            <a:r>
              <a:rPr lang="es-MX" b="1" dirty="0" smtClean="0"/>
              <a:t>PASO 1: </a:t>
            </a:r>
            <a:r>
              <a:rPr lang="es-MX" dirty="0" smtClean="0"/>
              <a:t>Enciende el Bloque Mover dirección</a:t>
            </a:r>
          </a:p>
          <a:p>
            <a:r>
              <a:rPr lang="es-MX" b="1" dirty="0" smtClean="0"/>
              <a:t>PASO 2: </a:t>
            </a:r>
            <a:r>
              <a:rPr lang="es-MX" dirty="0" smtClean="0"/>
              <a:t>Agrega un Bloque de Espera para un botón presionado (Botón Central)</a:t>
            </a:r>
          </a:p>
          <a:p>
            <a:r>
              <a:rPr lang="es-MX" b="1" dirty="0" smtClean="0"/>
              <a:t>PASO 3: </a:t>
            </a:r>
            <a:r>
              <a:rPr lang="es-MX" dirty="0" smtClean="0"/>
              <a:t>Apaga los motores después de que el botón sea presionado.</a:t>
            </a:r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Copytight © 2015 EV3Lessons.com, Last edit 7/06/2016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45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Desafío 1: Solución</a:t>
            </a:r>
            <a:endParaRPr lang="es-MX" dirty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152" y="2070847"/>
            <a:ext cx="6536320" cy="263479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Copytight © 2015 EV3Lessons.com, Last edit 7/06/2016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33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Desafío 2: Menú con Botones</a:t>
            </a:r>
            <a:endParaRPr lang="es-MX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7874" y="1505616"/>
            <a:ext cx="8596811" cy="1338168"/>
          </a:xfrm>
        </p:spPr>
        <p:txBody>
          <a:bodyPr/>
          <a:lstStyle/>
          <a:p>
            <a:r>
              <a:rPr lang="es-MX" dirty="0" smtClean="0"/>
              <a:t>Crea un menú en pantalla usando los botones del bloque EV3 para que actúe basado en el botón que sea presionado. Debe ir hacia adelante, atrás, izquierda y derecha.</a:t>
            </a:r>
            <a:endParaRPr lang="es-MX" dirty="0"/>
          </a:p>
        </p:txBody>
      </p:sp>
      <p:sp>
        <p:nvSpPr>
          <p:cNvPr id="12" name="Rectangle 11"/>
          <p:cNvSpPr/>
          <p:nvPr/>
        </p:nvSpPr>
        <p:spPr>
          <a:xfrm>
            <a:off x="314779" y="2468171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PASO 1: Utilice cuatro Bloques de Pantalla para mostrar las cuatro acciones tal y como se muestra</a:t>
            </a:r>
          </a:p>
          <a:p>
            <a:endParaRPr lang="es-MX" dirty="0" smtClean="0"/>
          </a:p>
          <a:p>
            <a:r>
              <a:rPr lang="es-MX" dirty="0" smtClean="0"/>
              <a:t>PASO 2: Coloque un Bloque Esperar para el botón presionado</a:t>
            </a:r>
          </a:p>
          <a:p>
            <a:endParaRPr lang="es-MX" dirty="0" smtClean="0"/>
          </a:p>
          <a:p>
            <a:r>
              <a:rPr lang="es-MX" dirty="0" smtClean="0"/>
              <a:t>PASO 3: Coloque un Interruptor basado en los cuatro botones para ejecutar el código: izquierda, derecha, adelante y atrás </a:t>
            </a:r>
          </a:p>
          <a:p>
            <a:endParaRPr lang="es-MX" dirty="0" smtClean="0"/>
          </a:p>
          <a:p>
            <a:r>
              <a:rPr lang="es-MX" dirty="0" smtClean="0"/>
              <a:t>PASO 4: Ponga todos los bloques dentro de un bucle infinito</a:t>
            </a:r>
            <a:endParaRPr lang="es-MX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842" y="2563706"/>
            <a:ext cx="3513101" cy="1945918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Copytight © 2015 EV3Lessons.com, Last edit 7/06/2016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86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Desafío 2: Solución</a:t>
            </a:r>
            <a:endParaRPr lang="es-MX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7" y="2056844"/>
            <a:ext cx="8801961" cy="310594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77371" y="5162787"/>
            <a:ext cx="81570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Note que si la acción dentro del Interruptor se ejecuta mas rápido que el tiempo que el botón es presionado (como asignar una variable o mostrar el valor de un sensor), el bucle (y por consecuencia la acción) será repetido múltiples veces</a:t>
            </a:r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Copytight © 2015 EV3Lessons.com, Last edit 7/06/2016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506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CREDITOS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Este tutorial fue creado por Sanjay Seshan y Arvind Seshan</a:t>
            </a:r>
          </a:p>
          <a:p>
            <a:r>
              <a:rPr lang="es-MX" dirty="0" smtClean="0"/>
              <a:t>Mas lecciones disponibles en </a:t>
            </a:r>
            <a:r>
              <a:rPr lang="es-MX" dirty="0" smtClean="0">
                <a:hlinkClick r:id="rId3"/>
              </a:rPr>
              <a:t>www.ev3lessons.com</a:t>
            </a:r>
            <a:endParaRPr lang="es-MX" dirty="0" smtClean="0"/>
          </a:p>
          <a:p>
            <a:endParaRPr lang="es-MX" dirty="0"/>
          </a:p>
          <a:p>
            <a:r>
              <a:rPr lang="es-MX" dirty="0" smtClean="0"/>
              <a:t>Traducido por David Daniel Galván Medrano</a:t>
            </a:r>
            <a:endParaRPr lang="es-MX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788453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767327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Copytight © 2015 EV3Lessons.com, Last edit 7/06/2016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8143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1880</TotalTime>
  <Words>488</Words>
  <Application>Microsoft Macintosh PowerPoint</Application>
  <PresentationFormat>On-screen Show (4:3)</PresentationFormat>
  <Paragraphs>52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Calibri Light</vt:lpstr>
      <vt:lpstr>Helvetica Neue</vt:lpstr>
      <vt:lpstr>Arial</vt:lpstr>
      <vt:lpstr>Retrospect</vt:lpstr>
      <vt:lpstr>intermediatev2</vt:lpstr>
      <vt:lpstr>LECCIONES DE  PROGRAMACION INTERMEDIAS</vt:lpstr>
      <vt:lpstr>Objetivos</vt:lpstr>
      <vt:lpstr>¿Qué son los botones del bloque EV3?</vt:lpstr>
      <vt:lpstr>Desafío 1:  Botón Presionado y depuración </vt:lpstr>
      <vt:lpstr>Desafío 1: Solución</vt:lpstr>
      <vt:lpstr>Desafío 2: Menú con Botones</vt:lpstr>
      <vt:lpstr>Desafío 2: Solución</vt:lpstr>
      <vt:lpstr>CREDITOS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Lesson: Intermediate Menu System</dc:title>
  <dc:creator>Sanjay Seshan</dc:creator>
  <cp:lastModifiedBy>Srinivasan Seshan</cp:lastModifiedBy>
  <cp:revision>33</cp:revision>
  <dcterms:created xsi:type="dcterms:W3CDTF">2014-11-29T19:53:57Z</dcterms:created>
  <dcterms:modified xsi:type="dcterms:W3CDTF">2017-02-05T15:05:41Z</dcterms:modified>
</cp:coreProperties>
</file>