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7" r:id="rId1"/>
  </p:sldMasterIdLst>
  <p:notesMasterIdLst>
    <p:notesMasterId r:id="rId14"/>
  </p:notesMasterIdLst>
  <p:handoutMasterIdLst>
    <p:handoutMasterId r:id="rId15"/>
  </p:handoutMasterIdLst>
  <p:sldIdLst>
    <p:sldId id="305" r:id="rId2"/>
    <p:sldId id="289" r:id="rId3"/>
    <p:sldId id="299" r:id="rId4"/>
    <p:sldId id="300" r:id="rId5"/>
    <p:sldId id="313" r:id="rId6"/>
    <p:sldId id="306" r:id="rId7"/>
    <p:sldId id="310" r:id="rId8"/>
    <p:sldId id="301" r:id="rId9"/>
    <p:sldId id="303" r:id="rId10"/>
    <p:sldId id="311" r:id="rId11"/>
    <p:sldId id="31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69" autoAdjust="0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2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7EAD-7273-4299-8617-D779C1AF605D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866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3E30-CF98-40AB-85FC-7D6F46FB2295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118-C02E-478F-9D5D-73E5D065F218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03-100A-42AF-9475-9776DE381481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E3E7-D87D-43BD-9CC6-072E370A1959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4C20-ED42-42FE-A4A0-B797DA2E0B60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45E3-1207-4586-9B73-272AEFFFE157}" type="datetime1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84D3-3B6B-4944-9628-01AD656A06EC}" type="datetime1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96C8-7A9E-4396-952A-D9B8CD8B20E5}" type="datetime1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10AC78C-C58D-4293-8F48-B6FF939DD0A5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FF01-442B-4E22-BB88-A6A75B3591A0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45D745-A5D0-46AA-AB5B-73F831CB1B75}" type="datetime1">
              <a:rPr lang="en-US" smtClean="0"/>
              <a:t>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6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tiff"/><Relationship Id="rId12" Type="http://schemas.openxmlformats.org/officeDocument/2006/relationships/image" Target="../media/image15.tiff"/><Relationship Id="rId13" Type="http://schemas.openxmlformats.org/officeDocument/2006/relationships/image" Target="../media/image16.tiff"/><Relationship Id="rId14" Type="http://schemas.openxmlformats.org/officeDocument/2006/relationships/image" Target="../media/image17.tiff"/><Relationship Id="rId15" Type="http://schemas.openxmlformats.org/officeDocument/2006/relationships/image" Target="../media/image18.tiff"/><Relationship Id="rId1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tiff"/><Relationship Id="rId9" Type="http://schemas.openxmlformats.org/officeDocument/2006/relationships/image" Target="../media/image12.tiff"/><Relationship Id="rId10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LECCIONES DE </a:t>
            </a:r>
            <a:br>
              <a:rPr lang="en-US" dirty="0"/>
            </a:br>
            <a:r>
              <a:rPr lang="en-US" dirty="0"/>
              <a:t>PROGRAMACION</a:t>
            </a:r>
            <a:br>
              <a:rPr lang="en-US" dirty="0"/>
            </a:br>
            <a:r>
              <a:rPr lang="en-US" dirty="0"/>
              <a:t>INTERMEDIAS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Cables de datos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00084" y="4374044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Cables mas complejos: Interruptores</a:t>
            </a:r>
            <a:endParaRPr lang="es-MX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85" y="1350993"/>
            <a:ext cx="3449660" cy="23577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9564" y="1524778"/>
            <a:ext cx="421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s-MX" dirty="0" smtClean="0">
                <a:solidFill>
                  <a:schemeClr val="accent1"/>
                </a:solidFill>
              </a:rPr>
              <a:t>Si quiere arrastrar cables fuera de un Interruptor, deberá cambiar el interruptor a Vista en Pestaña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0616" y="2186952"/>
            <a:ext cx="333487" cy="23666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TextBox 12"/>
          <p:cNvSpPr txBox="1"/>
          <p:nvPr/>
        </p:nvSpPr>
        <p:spPr>
          <a:xfrm>
            <a:off x="5579002" y="193230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accent1"/>
                </a:solidFill>
              </a:rPr>
              <a:t>A</a:t>
            </a:r>
            <a:endParaRPr lang="es-MX" sz="14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" y="4366915"/>
            <a:ext cx="3094820" cy="16536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9" y="4463422"/>
            <a:ext cx="3411331" cy="170286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76969" y="4395148"/>
            <a:ext cx="333487" cy="23666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ounded Rectangle 17"/>
          <p:cNvSpPr/>
          <p:nvPr/>
        </p:nvSpPr>
        <p:spPr>
          <a:xfrm>
            <a:off x="6550827" y="4492749"/>
            <a:ext cx="333487" cy="23666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TextBox 18"/>
          <p:cNvSpPr txBox="1"/>
          <p:nvPr/>
        </p:nvSpPr>
        <p:spPr>
          <a:xfrm>
            <a:off x="1448417" y="4376126"/>
            <a:ext cx="3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7030A0"/>
                </a:solidFill>
              </a:rPr>
              <a:t>C</a:t>
            </a:r>
            <a:endParaRPr lang="es-MX" sz="1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6395" y="4457194"/>
            <a:ext cx="56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7030A0"/>
                </a:solidFill>
              </a:rPr>
              <a:t>C</a:t>
            </a:r>
            <a:endParaRPr lang="es-MX" sz="14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373" y="5560985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B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564" y="3443585"/>
            <a:ext cx="421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solidFill>
                <a:srgbClr val="00B050"/>
              </a:solidFill>
            </a:endParaRPr>
          </a:p>
          <a:p>
            <a:r>
              <a:rPr lang="es-MX" dirty="0" smtClean="0">
                <a:solidFill>
                  <a:srgbClr val="00B050"/>
                </a:solidFill>
              </a:rPr>
              <a:t>B. Cuando cambie a Vista en Pestaña podrá arrastrar el cable de datos 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7517" y="3738088"/>
            <a:ext cx="421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C. Diferentes pestañas en el interruptor pueden conectarse al mismo cable</a:t>
            </a:r>
            <a:endParaRPr lang="es-MX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9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Cables mas </a:t>
            </a:r>
            <a:r>
              <a:rPr lang="es-MX" dirty="0" smtClean="0"/>
              <a:t>complejos: Bucles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8596811" cy="994516"/>
          </a:xfrm>
        </p:spPr>
        <p:txBody>
          <a:bodyPr/>
          <a:lstStyle/>
          <a:p>
            <a:r>
              <a:rPr lang="es-MX" dirty="0" smtClean="0"/>
              <a:t>Puede conectar Cables de Datos dentro y fuera de un bucle, tal y como se muestra.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8" y="2109029"/>
            <a:ext cx="8657863" cy="2468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089" y="4687747"/>
            <a:ext cx="846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MX" dirty="0" smtClean="0"/>
              <a:t>Note que el dato de salida del bucle solo será de la ultima iteración del mismo.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 smtClean="0"/>
              <a:t>En este ejemplo, el bucle activa dos veces el sensor de color. De cualquier forma, el cable de datos solo contendrá la segunda (y ultima) lectura y solo esa lectura será mostrada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752353" y="3483557"/>
            <a:ext cx="82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Va hacia el bucle</a:t>
            </a:r>
            <a:endParaRPr lang="es-MX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6126" y="3448018"/>
            <a:ext cx="821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Viene del bucle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51788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tutorial fue creado por Sanjay Seshan y Arvind Seshan</a:t>
            </a:r>
          </a:p>
          <a:p>
            <a:r>
              <a:rPr lang="es-MX" dirty="0"/>
              <a:t>Mas lecciones disponibles en </a:t>
            </a:r>
            <a:r>
              <a:rPr lang="es-MX" dirty="0">
                <a:hlinkClick r:id="rId3"/>
              </a:rPr>
              <a:t>www.ev3lessons.com</a:t>
            </a:r>
            <a:endParaRPr lang="es-MX" dirty="0"/>
          </a:p>
          <a:p>
            <a:endParaRPr lang="es-MX" dirty="0"/>
          </a:p>
          <a:p>
            <a:r>
              <a:rPr lang="es-MX" dirty="0"/>
              <a:t>Traducido por David Daniel Galván Medrano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6016" y="4924970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4" y="345216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Aprenda que son los Cables de Datos y como </a:t>
            </a:r>
            <a:r>
              <a:rPr lang="es-MX" dirty="0" err="1" smtClean="0"/>
              <a:t>uzarlos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Prerrequisitos: Bloques Pantalla, Sensor y Botones de Bloque EV3</a:t>
            </a:r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7" y="2677646"/>
            <a:ext cx="84328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Cables de Datos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Un cable de datos permite tomar la salida de un bloque e introducirla en la entrada de otro bloque.</a:t>
            </a:r>
            <a:endParaRPr lang="es-MX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96745" y="4583187"/>
            <a:ext cx="101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Entrada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3820849" y="4650272"/>
            <a:ext cx="155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Salida</a:t>
            </a:r>
            <a:endParaRPr lang="es-MX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570817" y="4163266"/>
            <a:ext cx="0" cy="44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17502" y="4227735"/>
            <a:ext cx="0" cy="44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4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Cables de Datos</a:t>
            </a:r>
            <a:endParaRPr lang="es-MX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346530" y="6106493"/>
            <a:ext cx="3617103" cy="365125"/>
          </a:xfrm>
        </p:spPr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92045"/>
              </p:ext>
            </p:extLst>
          </p:nvPr>
        </p:nvGraphicFramePr>
        <p:xfrm>
          <a:off x="1157001" y="1493276"/>
          <a:ext cx="7072601" cy="428334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68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74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9170"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Tipo</a:t>
                      </a:r>
                      <a:r>
                        <a:rPr lang="es-MX" baseline="0" noProof="0" dirty="0" smtClean="0"/>
                        <a:t> de dato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Entrada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Salida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Cable de Datos de Salida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334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Lógico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Verdadero o Falso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540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Numérico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Numero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7303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Texto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Texto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5205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 Numérico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5205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</a:t>
                      </a:r>
                      <a:r>
                        <a:rPr lang="es-MX" baseline="0" noProof="0" dirty="0" smtClean="0"/>
                        <a:t> Lógico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94" y="1945406"/>
            <a:ext cx="3810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987" y="1931848"/>
            <a:ext cx="3937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94" y="2651129"/>
            <a:ext cx="3810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648" y="2579970"/>
            <a:ext cx="3810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984" y="3328714"/>
            <a:ext cx="3810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11" y="3437642"/>
            <a:ext cx="381000" cy="431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994" y="4144636"/>
            <a:ext cx="381000" cy="419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700" y="4144636"/>
            <a:ext cx="3810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5994" y="5004102"/>
            <a:ext cx="3810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7680" y="5004102"/>
            <a:ext cx="381000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3787" y="2147748"/>
            <a:ext cx="1003300" cy="20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3787" y="2761389"/>
            <a:ext cx="1016000" cy="20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0939" y="3458027"/>
            <a:ext cx="1016000" cy="20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6583" y="4308481"/>
            <a:ext cx="1016000" cy="20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1103" y="5179727"/>
            <a:ext cx="1016000" cy="203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062" y="5964382"/>
            <a:ext cx="25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from EV3 Help</a:t>
            </a:r>
          </a:p>
        </p:txBody>
      </p:sp>
    </p:spTree>
    <p:extLst>
      <p:ext uri="{BB962C8B-B14F-4D97-AF65-F5344CB8AC3E}">
        <p14:creationId xmlns:p14="http://schemas.microsoft.com/office/powerpoint/2010/main" val="113750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" y="478156"/>
            <a:ext cx="8596812" cy="87405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Conversión Automática de Cables de Datos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73819"/>
              </p:ext>
            </p:extLst>
          </p:nvPr>
        </p:nvGraphicFramePr>
        <p:xfrm>
          <a:off x="376519" y="1730487"/>
          <a:ext cx="844816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3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13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Dato Original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Dato Convertido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Output/</a:t>
                      </a:r>
                      <a:r>
                        <a:rPr lang="es-MX" noProof="0" dirty="0" err="1" smtClean="0"/>
                        <a:t>Result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Lógico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Numérico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Falso = 0, Verdadero = 1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Lógico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Texto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Falso =</a:t>
                      </a:r>
                      <a:r>
                        <a:rPr lang="es-MX" baseline="0" noProof="0" dirty="0" smtClean="0"/>
                        <a:t> “0”, Verdadero = “1”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Lógico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</a:t>
                      </a:r>
                      <a:r>
                        <a:rPr lang="es-MX" baseline="0" noProof="0" dirty="0" smtClean="0"/>
                        <a:t> </a:t>
                      </a:r>
                      <a:r>
                        <a:rPr lang="es-MX" noProof="0" dirty="0" smtClean="0"/>
                        <a:t>Lógico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 con un elemento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Lógico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 Numérico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noProof="0" dirty="0" smtClean="0"/>
                        <a:t>Arreglo con un elemento</a:t>
                      </a:r>
                      <a:r>
                        <a:rPr lang="es-MX" baseline="0" noProof="0" dirty="0" smtClean="0"/>
                        <a:t> </a:t>
                      </a:r>
                      <a:r>
                        <a:rPr lang="es-MX" noProof="0" dirty="0" smtClean="0"/>
                        <a:t>(0 o 1)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Numérico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Texto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Texto</a:t>
                      </a:r>
                      <a:r>
                        <a:rPr lang="es-MX" baseline="0" noProof="0" dirty="0" smtClean="0"/>
                        <a:t> que representa un numero 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Numérico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 Numérico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 con un elemento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</a:t>
                      </a:r>
                      <a:r>
                        <a:rPr lang="es-MX" baseline="0" noProof="0" dirty="0" smtClean="0"/>
                        <a:t> </a:t>
                      </a:r>
                      <a:r>
                        <a:rPr lang="es-MX" noProof="0" dirty="0" smtClean="0"/>
                        <a:t>Lógico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Arreglo Numérico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Mismo tamaño de arreglo con valores de </a:t>
                      </a:r>
                      <a:r>
                        <a:rPr lang="es-MX" baseline="0" noProof="0" dirty="0" smtClean="0"/>
                        <a:t>0 o 1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062" y="5964382"/>
            <a:ext cx="25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Contenido de Ayuda EV3</a:t>
            </a:r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376519" y="4869129"/>
            <a:ext cx="836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Estas conversiones son realizadas automáticamente en el programa. Por ejemplo, puede conectar un valor numérico (como el color que ve el sensor) a un valor de texto (en un bloque Pantalla).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608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Como crear un Cable de Datos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177871" cy="4458766"/>
          </a:xfrm>
        </p:spPr>
        <p:txBody>
          <a:bodyPr/>
          <a:lstStyle/>
          <a:p>
            <a:r>
              <a:rPr lang="es-MX" dirty="0" smtClean="0"/>
              <a:t>El bloque con la salida debe estar antes de el bloque con la entrada</a:t>
            </a:r>
          </a:p>
          <a:p>
            <a:r>
              <a:rPr lang="es-MX" dirty="0" smtClean="0"/>
              <a:t>El tipo de dato de entrada y salida deben ser iguales o convertibles (Consulte la tabla anterior)</a:t>
            </a:r>
            <a:endParaRPr lang="es-MX" dirty="0" smtClean="0">
              <a:sym typeface="Wingdings"/>
            </a:endParaRPr>
          </a:p>
          <a:p>
            <a:r>
              <a:rPr lang="es-MX" dirty="0" smtClean="0">
                <a:sym typeface="Wingdings"/>
              </a:rPr>
              <a:t>1. Haga </a:t>
            </a:r>
            <a:r>
              <a:rPr lang="es-MX" dirty="0" err="1" smtClean="0">
                <a:sym typeface="Wingdings"/>
              </a:rPr>
              <a:t>Click</a:t>
            </a:r>
            <a:r>
              <a:rPr lang="es-MX" dirty="0" smtClean="0">
                <a:sym typeface="Wingdings"/>
              </a:rPr>
              <a:t> en la salida del bloque</a:t>
            </a:r>
          </a:p>
          <a:p>
            <a:r>
              <a:rPr lang="es-MX" dirty="0" smtClean="0">
                <a:sym typeface="Wingdings"/>
              </a:rPr>
              <a:t>2. Sostenga y arrastre el cable.</a:t>
            </a:r>
          </a:p>
          <a:p>
            <a:r>
              <a:rPr lang="es-MX" dirty="0" smtClean="0">
                <a:sym typeface="Wingdings"/>
              </a:rPr>
              <a:t>3. Mueva el icono a la entrada correcta y suelte el Puntero.</a:t>
            </a:r>
            <a:endParaRPr lang="es-MX" dirty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068" y="1376379"/>
            <a:ext cx="31115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84" y="2874315"/>
            <a:ext cx="31877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058" y="4713107"/>
            <a:ext cx="3162300" cy="157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4013" y="1985490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5034189" y="3513700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5077846" y="5131175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86062" y="5964382"/>
            <a:ext cx="25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Imágenes de Ayuda EV3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874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3" y="4494588"/>
            <a:ext cx="3632328" cy="1535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63" y="1403787"/>
            <a:ext cx="2564564" cy="231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400" dirty="0" smtClean="0"/>
              <a:t>Modo Conectado </a:t>
            </a:r>
            <a:r>
              <a:rPr lang="es-MX" sz="4400" dirty="0"/>
              <a:t>E</a:t>
            </a:r>
            <a:r>
              <a:rPr lang="es-MX" sz="4400" dirty="0" smtClean="0"/>
              <a:t>n </a:t>
            </a:r>
            <a:r>
              <a:rPr lang="es-MX" sz="4400" dirty="0"/>
              <a:t>B</a:t>
            </a:r>
            <a:r>
              <a:rPr lang="es-MX" sz="4400" dirty="0" smtClean="0"/>
              <a:t>loque Pantalla</a:t>
            </a:r>
            <a:endParaRPr lang="es-MX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473218" cy="4654528"/>
          </a:xfrm>
        </p:spPr>
        <p:txBody>
          <a:bodyPr/>
          <a:lstStyle/>
          <a:p>
            <a:r>
              <a:rPr lang="es-MX" dirty="0" smtClean="0"/>
              <a:t>El bloque Pantalla puede ser usado en modo Conectado (</a:t>
            </a:r>
            <a:r>
              <a:rPr lang="es-MX" dirty="0" err="1" smtClean="0"/>
              <a:t>wired</a:t>
            </a:r>
            <a:r>
              <a:rPr lang="es-MX" dirty="0" smtClean="0"/>
              <a:t>) para mostrar </a:t>
            </a:r>
            <a:r>
              <a:rPr lang="es-MX" dirty="0"/>
              <a:t>datos en la pantalla </a:t>
            </a:r>
            <a:r>
              <a:rPr lang="es-MX" dirty="0" smtClean="0"/>
              <a:t>provenientes de otro bloque.</a:t>
            </a:r>
          </a:p>
          <a:p>
            <a:r>
              <a:rPr lang="es-MX" dirty="0" smtClean="0"/>
              <a:t>Para el desafío, deberá mostrar números en la pantalla.  Seleccione Texto </a:t>
            </a:r>
            <a:r>
              <a:rPr lang="es-MX" dirty="0" smtClean="0">
                <a:sym typeface="Wingdings"/>
              </a:rPr>
              <a:t> Cuadricula de la esquina inferior izquierda del bloque.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Para seleccionar el modo Conectado, haga </a:t>
            </a:r>
            <a:r>
              <a:rPr lang="es-MX" dirty="0" err="1" smtClean="0"/>
              <a:t>click</a:t>
            </a:r>
            <a:r>
              <a:rPr lang="es-MX" dirty="0" smtClean="0"/>
              <a:t> en la esquina superior derecha y seleccione Conectado (</a:t>
            </a:r>
            <a:r>
              <a:rPr lang="es-MX" dirty="0" err="1" smtClean="0"/>
              <a:t>Wired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73385" y="4563315"/>
            <a:ext cx="1401912" cy="2453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ounded Rectangle 8"/>
          <p:cNvSpPr/>
          <p:nvPr/>
        </p:nvSpPr>
        <p:spPr>
          <a:xfrm>
            <a:off x="6075073" y="2349682"/>
            <a:ext cx="2541054" cy="7700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774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Desafío Cables de Datos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Desafío: </a:t>
            </a:r>
            <a:r>
              <a:rPr lang="es-MX" dirty="0" smtClean="0"/>
              <a:t>Conduzca lentamente su robot sobre varios colores. Muestre el color que detecta su robot mientras se mueve. Detenga el programa cuando presione un botón.</a:t>
            </a:r>
          </a:p>
          <a:p>
            <a:r>
              <a:rPr lang="es-MX" b="1" dirty="0" smtClean="0"/>
              <a:t>PASO 1: </a:t>
            </a:r>
            <a:r>
              <a:rPr lang="es-MX" dirty="0" smtClean="0"/>
              <a:t>Encienda el bloque de Dirección y conduzca lentamente hacia delante</a:t>
            </a:r>
          </a:p>
          <a:p>
            <a:r>
              <a:rPr lang="es-MX" b="1" dirty="0" smtClean="0"/>
              <a:t>PASO 2: </a:t>
            </a:r>
          </a:p>
          <a:p>
            <a:pPr lvl="1"/>
            <a:r>
              <a:rPr lang="es-MX" dirty="0" smtClean="0"/>
              <a:t>Coloque un bloque sensor de color dentro de un bucle. </a:t>
            </a:r>
          </a:p>
          <a:p>
            <a:pPr lvl="1"/>
            <a:r>
              <a:rPr lang="es-MX" dirty="0" smtClean="0"/>
              <a:t>Coloque un bloque Pantalla en modo Texto, Cuadricula y</a:t>
            </a:r>
          </a:p>
          <a:p>
            <a:pPr marL="201168" lvl="1" indent="0">
              <a:buNone/>
            </a:pPr>
            <a:r>
              <a:rPr lang="es-MX" dirty="0" smtClean="0"/>
              <a:t>Conectado. </a:t>
            </a:r>
          </a:p>
          <a:p>
            <a:pPr lvl="1"/>
            <a:r>
              <a:rPr lang="es-MX" dirty="0" smtClean="0"/>
              <a:t>Conecte la salida del bloque Sensor en la entrada de </a:t>
            </a:r>
            <a:endParaRPr lang="es-MX" dirty="0"/>
          </a:p>
          <a:p>
            <a:pPr marL="201168" lvl="1" indent="0">
              <a:buNone/>
            </a:pPr>
            <a:r>
              <a:rPr lang="es-MX" dirty="0" smtClean="0"/>
              <a:t>Texto del bloque Pantalla (primera entrada)</a:t>
            </a:r>
          </a:p>
          <a:p>
            <a:r>
              <a:rPr lang="es-MX" b="1" dirty="0" smtClean="0"/>
              <a:t>PASO 3: </a:t>
            </a:r>
            <a:r>
              <a:rPr lang="es-MX" dirty="0" smtClean="0"/>
              <a:t>Salga del bucle cuando algún botón del </a:t>
            </a:r>
            <a:br>
              <a:rPr lang="es-MX" dirty="0" smtClean="0"/>
            </a:br>
            <a:r>
              <a:rPr lang="es-MX" dirty="0" smtClean="0"/>
              <a:t>               bloque EV3 sea presionado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-2017"/>
          <a:stretch/>
        </p:blipFill>
        <p:spPr>
          <a:xfrm>
            <a:off x="6014808" y="3456154"/>
            <a:ext cx="2821071" cy="917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2" y="4718486"/>
            <a:ext cx="2967625" cy="13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Solución del Desafío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9" y="1559859"/>
            <a:ext cx="7475799" cy="45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6004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intermediatev2</Template>
  <TotalTime>4241</TotalTime>
  <Words>711</Words>
  <Application>Microsoft Macintosh PowerPoint</Application>
  <PresentationFormat>On-screen Show (4:3)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Helvetica Neue</vt:lpstr>
      <vt:lpstr>Wingdings</vt:lpstr>
      <vt:lpstr>Arial</vt:lpstr>
      <vt:lpstr>intermediatev2</vt:lpstr>
      <vt:lpstr>LECCIONES DE  PROGRAMACION INTERMEDIAS</vt:lpstr>
      <vt:lpstr>Objetivos</vt:lpstr>
      <vt:lpstr>Cables de Datos</vt:lpstr>
      <vt:lpstr>Tipos de Cables de Datos</vt:lpstr>
      <vt:lpstr>Conversión Automática de Cables de Datos</vt:lpstr>
      <vt:lpstr>Como crear un Cable de Datos</vt:lpstr>
      <vt:lpstr>Modo Conectado En Bloque Pantalla</vt:lpstr>
      <vt:lpstr>Desafío Cables de Datos</vt:lpstr>
      <vt:lpstr>Solución del Desafío</vt:lpstr>
      <vt:lpstr>Cables mas complejos: Interruptores</vt:lpstr>
      <vt:lpstr>Cables mas complejos: Bucles</vt:lpstr>
      <vt:lpstr>Créditos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Srinivasan Seshan</cp:lastModifiedBy>
  <cp:revision>105</cp:revision>
  <dcterms:created xsi:type="dcterms:W3CDTF">2014-10-28T21:59:38Z</dcterms:created>
  <dcterms:modified xsi:type="dcterms:W3CDTF">2017-02-05T15:06:15Z</dcterms:modified>
</cp:coreProperties>
</file>