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6" autoAdjust="0"/>
    <p:restoredTop sz="94660"/>
  </p:normalViewPr>
  <p:slideViewPr>
    <p:cSldViewPr snapToGrid="0">
      <p:cViewPr>
        <p:scale>
          <a:sx n="58" d="100"/>
          <a:sy n="58" d="100"/>
        </p:scale>
        <p:origin x="1632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5/11/2015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0BC8B-5392-4E50-A683-02F0291B1B2B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291AC-4ABE-4CE7-9C54-FECF6CE9769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Sanjay Seshan</cp:lastModifiedBy>
  <cp:revision>1</cp:revision>
  <dcterms:created xsi:type="dcterms:W3CDTF">2015-11-05T18:44:10Z</dcterms:created>
  <dcterms:modified xsi:type="dcterms:W3CDTF">2015-11-05T18:58:26Z</dcterms:modified>
  <cp:category/>
</cp:coreProperties>
</file>