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>
        <p:scale>
          <a:sx n="58" d="100"/>
          <a:sy n="58" d="100"/>
        </p:scale>
        <p:origin x="163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5/11/2015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E8D22-6BAD-4C1D-B2D9-6029D2EE2F41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D906B-D8B6-4200-AEA3-E05F6A9A098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Sanjay Seshan</cp:lastModifiedBy>
  <cp:revision>1</cp:revision>
  <dcterms:created xsi:type="dcterms:W3CDTF">2015-11-05T18:47:30Z</dcterms:created>
  <dcterms:modified xsi:type="dcterms:W3CDTF">2015-11-05T18:58:53Z</dcterms:modified>
  <cp:category/>
</cp:coreProperties>
</file>