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>
        <p:scale>
          <a:sx n="58" d="100"/>
          <a:sy n="58" d="100"/>
        </p:scale>
        <p:origin x="16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4E49-CCE8-482E-A428-D3B235C8E33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5313-1C15-4DA8-A4F9-58F0CD1FE5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Sanjay Seshan</cp:lastModifiedBy>
  <cp:revision>1</cp:revision>
  <dcterms:created xsi:type="dcterms:W3CDTF">2015-11-05T18:47:57Z</dcterms:created>
  <dcterms:modified xsi:type="dcterms:W3CDTF">2015-11-05T18:59:21Z</dcterms:modified>
  <cp:category/>
</cp:coreProperties>
</file>