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6" autoAdjust="0"/>
    <p:restoredTop sz="94660"/>
  </p:normalViewPr>
  <p:slideViewPr>
    <p:cSldViewPr snapToGrid="0">
      <p:cViewPr>
        <p:scale>
          <a:sx n="58" d="100"/>
          <a:sy n="58" d="100"/>
        </p:scale>
        <p:origin x="1632" y="-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5/11/2015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3E6BCE-92B7-4DB3-ADA2-864A0CEA347C}" type="datetimeFigureOut">
              <a:rPr lang="en-US" smtClean="0"/>
              <a:t>11/5/2015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0882CA-1C7E-4225-BFF1-48893375966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Untitled Presentation</dc:title>
  <dc:subject/>
  <dc:creator>Unknown Creator</dc:creator>
  <cp:keywords/>
  <dc:description/>
  <cp:lastModifiedBy>Sanjay Seshan</cp:lastModifiedBy>
  <cp:revision>1</cp:revision>
  <dcterms:created xsi:type="dcterms:W3CDTF">2015-11-05T18:48:02Z</dcterms:created>
  <dcterms:modified xsi:type="dcterms:W3CDTF">2015-11-05T19:03:44Z</dcterms:modified>
  <cp:category/>
</cp:coreProperties>
</file>