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7"/>
  </p:notesMasterIdLst>
  <p:handoutMasterIdLst>
    <p:handoutMasterId r:id="rId18"/>
  </p:handoutMasterIdLst>
  <p:sldIdLst>
    <p:sldId id="424" r:id="rId4"/>
    <p:sldId id="418" r:id="rId5"/>
    <p:sldId id="414" r:id="rId6"/>
    <p:sldId id="415" r:id="rId7"/>
    <p:sldId id="421" r:id="rId8"/>
    <p:sldId id="411" r:id="rId9"/>
    <p:sldId id="412" r:id="rId10"/>
    <p:sldId id="419" r:id="rId11"/>
    <p:sldId id="420" r:id="rId12"/>
    <p:sldId id="422" r:id="rId13"/>
    <p:sldId id="423" r:id="rId14"/>
    <p:sldId id="413" r:id="rId15"/>
    <p:sldId id="40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D1C"/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35" autoAdjust="0"/>
    <p:restoredTop sz="96224" autoAdjust="0"/>
  </p:normalViewPr>
  <p:slideViewPr>
    <p:cSldViewPr snapToGrid="0" snapToObjects="1">
      <p:cViewPr varScale="1">
        <p:scale>
          <a:sx n="115" d="100"/>
          <a:sy n="115" d="100"/>
        </p:scale>
        <p:origin x="76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2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DE491-4CE1-4C18-B873-5C95A8DB8619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B5257-04DD-4923-8B40-98AB47BDA19A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33C1-11E1-46CC-A927-36CA22869647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77ECB-4DD0-46F0-AC49-4F6D53CD30F9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/>
              <a:t>BEGINNER PROGRAMMING LESSON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</a:t>
            </a:r>
            <a:r>
              <a:rPr lang="en-US" dirty="0" err="1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70561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DF051-E496-463B-AF7E-8DD693E300DD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2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001B-70F7-4B6F-B781-07CA4952493F}" type="datetime1">
              <a:rPr lang="en-US" smtClean="0"/>
              <a:t>4/7/18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</p:spTree>
    <p:extLst>
      <p:ext uri="{BB962C8B-B14F-4D97-AF65-F5344CB8AC3E}">
        <p14:creationId xmlns:p14="http://schemas.microsoft.com/office/powerpoint/2010/main" val="1431929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4DC4E-0AFC-4C36-AFA2-F42E88E7868F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20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978F-7DE5-4636-8A46-8FE4EBFA448F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64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2D63-3AA6-43EC-A4EE-3FE7DA4099C6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82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3395-3AD4-4F35-A102-9AEC35631044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98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C16C4-5325-478C-A013-68C5313408E2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158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AB6C-A77A-4888-BF12-4D9E3D42E8E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3C14-84B6-4A95-8D0F-20B6442CD818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13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DEA9-0079-4313-B016-27265AAF8AF8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78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4F08-ECFE-49AE-849E-8DBB112A643D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994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781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66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50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662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257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66E7-2755-40D6-980C-7FD8811FCB1A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210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288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48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1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5BCC-3279-4B7B-8535-785589D6CBE2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AE254-64AE-435B-9678-F4351C6CE53D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C187-B37B-4CCE-8CC5-E461528B1EDE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A736-D695-4511-B675-B8D47E331C1F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99FB-E814-4600-B465-9434E7C20A38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6F95-711E-4792-9F1F-9B3CEC236A26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074C0-B2B1-4643-BC58-35FEFF3BFC1A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F027750-CB8D-4D21-929E-3EE4011D33FC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Copyright © EV3Lessons.com 2016 (Last edit: 7/04/2016)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2043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2016 (Last edit: 07/04/2016)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72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ev3lessons.com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tmp"/><Relationship Id="rId4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tm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Blocco</a:t>
            </a:r>
            <a:r>
              <a:rPr lang="en-US" dirty="0"/>
              <a:t> </a:t>
            </a:r>
            <a:r>
              <a:rPr lang="en-US" dirty="0" err="1"/>
              <a:t>Suono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02903" y="5775716"/>
            <a:ext cx="8117227" cy="602769"/>
          </a:xfrm>
        </p:spPr>
        <p:txBody>
          <a:bodyPr/>
          <a:lstStyle/>
          <a:p>
            <a:pPr algn="ctr"/>
            <a:r>
              <a:rPr lang="en-US" dirty="0"/>
              <a:t>LEZIONI PER PRINCIPIANTI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9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272" y="861383"/>
            <a:ext cx="5689660" cy="53321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SOLUZIONE ALL’ ESERCITAZIONE EXTRA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76272" y="3337560"/>
            <a:ext cx="932688" cy="9000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Muovi</a:t>
            </a:r>
            <a:r>
              <a:rPr lang="en-US" sz="1400" dirty="0"/>
              <a:t> con </a:t>
            </a:r>
            <a:r>
              <a:rPr lang="en-US" sz="1400" dirty="0" err="1"/>
              <a:t>potenza</a:t>
            </a:r>
            <a:r>
              <a:rPr lang="en-US" sz="1400" dirty="0"/>
              <a:t> 10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0168" y="1524318"/>
            <a:ext cx="768096" cy="8089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Imposta</a:t>
            </a:r>
            <a:r>
              <a:rPr lang="en-US" sz="1100" dirty="0"/>
              <a:t> </a:t>
            </a:r>
            <a:r>
              <a:rPr lang="en-US" sz="1100" dirty="0" err="1"/>
              <a:t>su</a:t>
            </a:r>
            <a:r>
              <a:rPr lang="en-US" sz="1100" dirty="0"/>
              <a:t> “</a:t>
            </a:r>
            <a:r>
              <a:rPr lang="en-US" sz="1100" dirty="0" err="1"/>
              <a:t>Misura</a:t>
            </a:r>
            <a:r>
              <a:rPr lang="en-US" sz="1100" dirty="0"/>
              <a:t> </a:t>
            </a:r>
            <a:r>
              <a:rPr lang="en-US" sz="1100" dirty="0" err="1"/>
              <a:t>colore</a:t>
            </a:r>
            <a:r>
              <a:rPr lang="en-US" sz="1100" dirty="0"/>
              <a:t>”</a:t>
            </a:r>
          </a:p>
        </p:txBody>
      </p:sp>
      <p:sp>
        <p:nvSpPr>
          <p:cNvPr id="19" name="Rectangle 10"/>
          <p:cNvSpPr/>
          <p:nvPr/>
        </p:nvSpPr>
        <p:spPr>
          <a:xfrm>
            <a:off x="4546600" y="2501392"/>
            <a:ext cx="1732280" cy="24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Se Nero, </a:t>
            </a:r>
            <a:r>
              <a:rPr lang="en-US" sz="1200" dirty="0" err="1"/>
              <a:t>suona</a:t>
            </a:r>
            <a:r>
              <a:rPr lang="en-US" sz="1200" dirty="0"/>
              <a:t> “Nero”</a:t>
            </a:r>
          </a:p>
        </p:txBody>
      </p:sp>
      <p:sp>
        <p:nvSpPr>
          <p:cNvPr id="20" name="Rectangle 11"/>
          <p:cNvSpPr/>
          <p:nvPr/>
        </p:nvSpPr>
        <p:spPr>
          <a:xfrm>
            <a:off x="4546600" y="4126857"/>
            <a:ext cx="1965960" cy="24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Se </a:t>
            </a:r>
            <a:r>
              <a:rPr lang="en-US" sz="1200" dirty="0" err="1"/>
              <a:t>Rosso</a:t>
            </a:r>
            <a:r>
              <a:rPr lang="en-US" sz="1200" dirty="0"/>
              <a:t>, </a:t>
            </a:r>
            <a:r>
              <a:rPr lang="en-US" sz="1200" dirty="0" err="1"/>
              <a:t>suona</a:t>
            </a:r>
            <a:r>
              <a:rPr lang="en-US" sz="1200" dirty="0"/>
              <a:t> “</a:t>
            </a:r>
            <a:r>
              <a:rPr lang="en-US" sz="1200" dirty="0" err="1"/>
              <a:t>Rosso</a:t>
            </a:r>
            <a:r>
              <a:rPr lang="en-US" sz="1200" dirty="0"/>
              <a:t>”</a:t>
            </a:r>
          </a:p>
        </p:txBody>
      </p:sp>
      <p:sp>
        <p:nvSpPr>
          <p:cNvPr id="21" name="Right Arrow 13"/>
          <p:cNvSpPr/>
          <p:nvPr/>
        </p:nvSpPr>
        <p:spPr>
          <a:xfrm>
            <a:off x="3210560" y="4421100"/>
            <a:ext cx="1848104" cy="5004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Imposta</a:t>
            </a:r>
            <a:r>
              <a:rPr lang="en-US" sz="1200" dirty="0"/>
              <a:t> come default</a:t>
            </a:r>
          </a:p>
        </p:txBody>
      </p:sp>
      <p:sp>
        <p:nvSpPr>
          <p:cNvPr id="22" name="Rectangle 14"/>
          <p:cNvSpPr/>
          <p:nvPr/>
        </p:nvSpPr>
        <p:spPr>
          <a:xfrm>
            <a:off x="4312920" y="6127995"/>
            <a:ext cx="1965960" cy="404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Suona</a:t>
            </a:r>
            <a:r>
              <a:rPr lang="en-US" sz="1100" dirty="0"/>
              <a:t> </a:t>
            </a:r>
            <a:r>
              <a:rPr lang="en-US" sz="1100" dirty="0" err="1"/>
              <a:t>una</a:t>
            </a:r>
            <a:r>
              <a:rPr lang="en-US" sz="1100" dirty="0"/>
              <a:t> nota per </a:t>
            </a:r>
            <a:r>
              <a:rPr lang="en-US" sz="1100" dirty="0" err="1"/>
              <a:t>ogni</a:t>
            </a:r>
            <a:r>
              <a:rPr lang="en-US" sz="1100" dirty="0"/>
              <a:t> </a:t>
            </a:r>
            <a:r>
              <a:rPr lang="en-US" sz="1100" dirty="0" err="1"/>
              <a:t>altro</a:t>
            </a:r>
            <a:r>
              <a:rPr lang="en-US" sz="1100" dirty="0"/>
              <a:t> </a:t>
            </a:r>
            <a:r>
              <a:rPr lang="en-US" sz="1100" dirty="0" err="1"/>
              <a:t>colore</a:t>
            </a:r>
            <a:endParaRPr lang="en-US" sz="1100" dirty="0"/>
          </a:p>
        </p:txBody>
      </p:sp>
      <p:sp>
        <p:nvSpPr>
          <p:cNvPr id="23" name="Rectangle 15"/>
          <p:cNvSpPr/>
          <p:nvPr/>
        </p:nvSpPr>
        <p:spPr>
          <a:xfrm>
            <a:off x="7261945" y="3363841"/>
            <a:ext cx="877422" cy="521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Loop </a:t>
            </a:r>
            <a:r>
              <a:rPr lang="en-US" sz="1600" dirty="0" err="1"/>
              <a:t>infinito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0659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ESERCITAZIONI ADDIZIONALI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Aggiungi altri colori per lo </a:t>
            </a:r>
            <a:r>
              <a:rPr lang="it-IT" dirty="0" err="1"/>
              <a:t>switch</a:t>
            </a:r>
            <a:r>
              <a:rPr lang="it-IT" dirty="0"/>
              <a:t> in modo che il robot passando sopra altri colori, dica "verde", "blu", "giallo", </a:t>
            </a:r>
            <a:r>
              <a:rPr lang="it-IT" dirty="0" err="1"/>
              <a:t>ecc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Fai in </a:t>
            </a:r>
            <a:r>
              <a:rPr lang="en-US" dirty="0" err="1"/>
              <a:t>modo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codice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fermi</a:t>
            </a:r>
            <a:r>
              <a:rPr lang="en-US" dirty="0"/>
              <a:t> </a:t>
            </a:r>
            <a:r>
              <a:rPr lang="en-US" dirty="0" err="1"/>
              <a:t>dopo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robot ha </a:t>
            </a:r>
            <a:r>
              <a:rPr lang="en-US" dirty="0" err="1"/>
              <a:t>riconosciuto</a:t>
            </a:r>
            <a:r>
              <a:rPr lang="en-US" dirty="0"/>
              <a:t> 5 </a:t>
            </a:r>
            <a:r>
              <a:rPr lang="en-US" dirty="0" err="1"/>
              <a:t>colori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7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Discussione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520"/>
            <a:ext cx="8245474" cy="4886643"/>
          </a:xfrm>
        </p:spPr>
        <p:txBody>
          <a:bodyPr/>
          <a:lstStyle/>
          <a:p>
            <a:r>
              <a:rPr lang="it-IT" altLang="en-US" dirty="0"/>
              <a:t>Perché si potrebbe desiderare di sapere come utilizzare il blocco di suono?</a:t>
            </a:r>
          </a:p>
          <a:p>
            <a:r>
              <a:rPr lang="it-IT" altLang="en-US" dirty="0"/>
              <a:t>Si potrebbe desiderare di sapere in quale parte del codice vi trovate. Vedere lezione sul </a:t>
            </a:r>
            <a:r>
              <a:rPr lang="it-IT" altLang="en-US" dirty="0" err="1"/>
              <a:t>Debug</a:t>
            </a:r>
            <a:r>
              <a:rPr lang="it-IT" altLang="en-US" dirty="0"/>
              <a:t> livello Intermedio</a:t>
            </a:r>
          </a:p>
          <a:p>
            <a:r>
              <a:rPr lang="it-IT" altLang="en-US" dirty="0"/>
              <a:t>Il blocco sound è un modo divertente per aggiungere emozione al vostro robot</a:t>
            </a:r>
          </a:p>
          <a:p>
            <a:r>
              <a:rPr lang="it-IT" altLang="en-US" dirty="0"/>
              <a:t>È possibile utilizzare i suoni per interagire con l'utente in un gioco dicendo "buon lavoro", "game over", etc.</a:t>
            </a: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9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13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491343"/>
            <a:ext cx="8245474" cy="4596546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err="1"/>
              <a:t>Questo</a:t>
            </a:r>
            <a:r>
              <a:rPr lang="en-US" sz="1800" dirty="0"/>
              <a:t> tutorial è </a:t>
            </a:r>
            <a:r>
              <a:rPr lang="en-US" sz="1800" dirty="0" err="1"/>
              <a:t>stato</a:t>
            </a:r>
            <a:r>
              <a:rPr lang="en-US" sz="1800" dirty="0"/>
              <a:t> </a:t>
            </a:r>
            <a:r>
              <a:rPr lang="en-US" sz="1800" dirty="0" err="1"/>
              <a:t>creato</a:t>
            </a:r>
            <a:r>
              <a:rPr lang="en-US" sz="1800" dirty="0"/>
              <a:t> da Sanjay Seshan e Arvind Seshan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Altre</a:t>
            </a:r>
            <a:r>
              <a:rPr lang="en-US" sz="1800" dirty="0"/>
              <a:t> </a:t>
            </a:r>
            <a:r>
              <a:rPr lang="en-US" sz="1800" dirty="0" err="1"/>
              <a:t>lezioni</a:t>
            </a:r>
            <a:r>
              <a:rPr lang="en-US" sz="1800" dirty="0"/>
              <a:t> </a:t>
            </a:r>
            <a:r>
              <a:rPr lang="en-US" sz="1800" dirty="0" err="1"/>
              <a:t>sono</a:t>
            </a:r>
            <a:r>
              <a:rPr lang="en-US" sz="1800" dirty="0"/>
              <a:t> </a:t>
            </a:r>
            <a:r>
              <a:rPr lang="en-US" sz="1800" dirty="0" err="1"/>
              <a:t>disponibili</a:t>
            </a:r>
            <a:r>
              <a:rPr lang="en-US" sz="1800" dirty="0"/>
              <a:t> al </a:t>
            </a:r>
            <a:r>
              <a:rPr lang="en-US" sz="1800" dirty="0" err="1"/>
              <a:t>sito</a:t>
            </a:r>
            <a:r>
              <a:rPr lang="en-US" sz="1800" dirty="0"/>
              <a:t> </a:t>
            </a:r>
            <a:r>
              <a:rPr lang="en-US" sz="1800" dirty="0">
                <a:hlinkClick r:id="rId2"/>
              </a:rPr>
              <a:t>www.ev3lessons.com</a:t>
            </a:r>
            <a:endParaRPr lang="en-US" sz="1800" dirty="0"/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Tradotto</a:t>
            </a:r>
            <a:r>
              <a:rPr lang="en-US" sz="1800" dirty="0"/>
              <a:t> da Giuseppe </a:t>
            </a:r>
            <a:r>
              <a:rPr lang="en-US" sz="1800" dirty="0" err="1"/>
              <a:t>Comis</a:t>
            </a:r>
            <a:endParaRPr lang="en-US" sz="1800"/>
          </a:p>
          <a:p>
            <a:br>
              <a:rPr lang="en-US" sz="1800" b="0" dirty="0"/>
            </a:br>
            <a:endParaRPr lang="en-US" sz="1800" dirty="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soggetto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3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OBIETTIVI DELLA LEZIONE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ad </a:t>
            </a:r>
            <a:r>
              <a:rPr lang="en-US" dirty="0" err="1"/>
              <a:t>usare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blocco</a:t>
            </a:r>
            <a:r>
              <a:rPr lang="en-US" dirty="0"/>
              <a:t> </a:t>
            </a:r>
            <a:r>
              <a:rPr lang="en-US" dirty="0" err="1"/>
              <a:t>Suoni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Capire</a:t>
            </a:r>
            <a:r>
              <a:rPr lang="en-US" dirty="0"/>
              <a:t> </a:t>
            </a:r>
            <a:r>
              <a:rPr lang="en-US" dirty="0" err="1"/>
              <a:t>perchè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blocco</a:t>
            </a:r>
            <a:r>
              <a:rPr lang="en-US" dirty="0"/>
              <a:t> </a:t>
            </a:r>
            <a:r>
              <a:rPr lang="en-US" dirty="0" err="1"/>
              <a:t>Suoni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utile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programmazione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 Block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22174"/>
            <a:ext cx="3776430" cy="4494938"/>
          </a:xfrm>
          <a:ln>
            <a:noFill/>
          </a:ln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b="0" dirty="0"/>
              <a:t>Il Sound Block </a:t>
            </a:r>
            <a:r>
              <a:rPr lang="en-US" b="0" dirty="0" err="1"/>
              <a:t>esegue</a:t>
            </a:r>
            <a:r>
              <a:rPr lang="en-US" b="0" dirty="0"/>
              <a:t> </a:t>
            </a:r>
            <a:r>
              <a:rPr lang="en-US" b="0" dirty="0" err="1"/>
              <a:t>suoni</a:t>
            </a:r>
            <a:r>
              <a:rPr lang="en-US" b="0" dirty="0"/>
              <a:t> dell’EV3</a:t>
            </a:r>
          </a:p>
          <a:p>
            <a:pPr marL="342900" indent="-342900">
              <a:buFont typeface="Arial"/>
              <a:buChar char="•"/>
            </a:pPr>
            <a:r>
              <a:rPr lang="en-US" b="0" dirty="0" err="1"/>
              <a:t>Puoi</a:t>
            </a:r>
            <a:r>
              <a:rPr lang="en-US" b="0" dirty="0"/>
              <a:t> </a:t>
            </a:r>
            <a:r>
              <a:rPr lang="en-US" b="0" dirty="0" err="1"/>
              <a:t>eseguire</a:t>
            </a:r>
            <a:r>
              <a:rPr lang="en-US" b="0" dirty="0"/>
              <a:t> file, </a:t>
            </a:r>
            <a:r>
              <a:rPr lang="en-US" b="0" dirty="0" err="1"/>
              <a:t>suoni</a:t>
            </a:r>
            <a:r>
              <a:rPr lang="en-US" b="0" dirty="0"/>
              <a:t> e note </a:t>
            </a:r>
            <a:r>
              <a:rPr lang="en-US" b="0" dirty="0" err="1"/>
              <a:t>vocali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n-US" b="0" dirty="0"/>
              <a:t>Si </a:t>
            </a:r>
            <a:r>
              <a:rPr lang="en-US" b="0" dirty="0" err="1"/>
              <a:t>trova</a:t>
            </a:r>
            <a:r>
              <a:rPr lang="en-US" b="0" dirty="0"/>
              <a:t> </a:t>
            </a:r>
            <a:r>
              <a:rPr lang="en-US" b="0" dirty="0" err="1"/>
              <a:t>nella</a:t>
            </a:r>
            <a:r>
              <a:rPr lang="en-US" b="0" dirty="0"/>
              <a:t> </a:t>
            </a:r>
            <a:r>
              <a:rPr lang="en-US" b="0" dirty="0" err="1"/>
              <a:t>scheda</a:t>
            </a:r>
            <a:r>
              <a:rPr lang="en-US" b="0" dirty="0"/>
              <a:t> </a:t>
            </a:r>
            <a:r>
              <a:rPr lang="en-US" b="0" dirty="0" err="1"/>
              <a:t>verde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2668" y="1399668"/>
            <a:ext cx="3310225" cy="411143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1081" y="1913471"/>
            <a:ext cx="2373397" cy="345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232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ALTRO SUL BLOCCO SOUNDS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404754"/>
            <a:ext cx="5660136" cy="4802690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Quattro </a:t>
            </a:r>
            <a:r>
              <a:rPr lang="en-US" altLang="en-US" sz="2400" dirty="0" err="1"/>
              <a:t>Modalità</a:t>
            </a: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Stop</a:t>
            </a:r>
          </a:p>
          <a:p>
            <a:pPr marL="800100" lvl="1" indent="-342900"/>
            <a:r>
              <a:rPr lang="en-US" altLang="en-US" sz="2400" dirty="0" err="1"/>
              <a:t>Ferma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l’esecuzione</a:t>
            </a:r>
            <a:r>
              <a:rPr lang="en-US" altLang="en-US" sz="2400" dirty="0"/>
              <a:t> di un </a:t>
            </a:r>
            <a:r>
              <a:rPr lang="en-US" altLang="en-US" sz="2400" dirty="0" err="1"/>
              <a:t>suono</a:t>
            </a: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Play File</a:t>
            </a:r>
          </a:p>
          <a:p>
            <a:pPr marL="800100" lvl="1" indent="-342900"/>
            <a:r>
              <a:rPr lang="en-US" altLang="en-US" sz="2400" dirty="0" err="1"/>
              <a:t>Esegue</a:t>
            </a:r>
            <a:r>
              <a:rPr lang="en-US" altLang="en-US" sz="2400" dirty="0"/>
              <a:t> un file di </a:t>
            </a:r>
            <a:r>
              <a:rPr lang="en-US" altLang="en-US" sz="2400" dirty="0" err="1"/>
              <a:t>suono</a:t>
            </a:r>
            <a:r>
              <a:rPr lang="en-US" altLang="en-US" sz="2400" dirty="0"/>
              <a:t> .</a:t>
            </a:r>
            <a:r>
              <a:rPr lang="en-US" altLang="en-US" sz="2400" dirty="0" err="1"/>
              <a:t>rsf</a:t>
            </a:r>
            <a:r>
              <a:rPr lang="en-US" altLang="en-US" sz="2400" dirty="0"/>
              <a:t> </a:t>
            </a:r>
          </a:p>
          <a:p>
            <a:pPr marL="800100" lvl="1" indent="-342900"/>
            <a:r>
              <a:rPr lang="en-US" altLang="en-US" sz="2400" dirty="0"/>
              <a:t>Si </a:t>
            </a:r>
            <a:r>
              <a:rPr lang="en-US" altLang="en-US" sz="2400" dirty="0" err="1"/>
              <a:t>usa</a:t>
            </a:r>
            <a:r>
              <a:rPr lang="en-US" altLang="en-US" sz="2400" dirty="0"/>
              <a:t> per </a:t>
            </a:r>
            <a:r>
              <a:rPr lang="en-US" altLang="en-US" sz="2400" dirty="0" err="1"/>
              <a:t>eseguire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suono</a:t>
            </a:r>
            <a:r>
              <a:rPr lang="en-US" altLang="en-US" sz="2400" dirty="0"/>
              <a:t> (per </a:t>
            </a:r>
            <a:r>
              <a:rPr lang="en-US" altLang="en-US" sz="2400" dirty="0" err="1"/>
              <a:t>es</a:t>
            </a:r>
            <a:r>
              <a:rPr lang="en-US" altLang="en-US" sz="2400" dirty="0"/>
              <a:t>. Hello)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Play Tone</a:t>
            </a:r>
          </a:p>
          <a:p>
            <a:pPr marL="800100" lvl="1" indent="-342900"/>
            <a:r>
              <a:rPr lang="en-US" altLang="en-US" sz="2400" dirty="0" err="1"/>
              <a:t>Suona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una</a:t>
            </a:r>
            <a:r>
              <a:rPr lang="en-US" altLang="en-US" sz="2400" dirty="0"/>
              <a:t> nota musicale (per </a:t>
            </a:r>
            <a:r>
              <a:rPr lang="en-US" altLang="en-US" sz="2400" dirty="0" err="1"/>
              <a:t>es</a:t>
            </a:r>
            <a:r>
              <a:rPr lang="en-US" altLang="en-US" sz="2400" dirty="0"/>
              <a:t>. Re, Re#)</a:t>
            </a:r>
          </a:p>
          <a:p>
            <a:pPr marL="800100" lvl="1" indent="-342900"/>
            <a:r>
              <a:rPr lang="en-US" altLang="en-US" sz="2400" dirty="0" err="1"/>
              <a:t>Inoltre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suona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qualsiasi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frequenza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tramite</a:t>
            </a:r>
            <a:r>
              <a:rPr lang="en-US" altLang="en-US" sz="2400" dirty="0"/>
              <a:t> un </a:t>
            </a:r>
            <a:r>
              <a:rPr lang="en-US" altLang="en-US" sz="2400" dirty="0" err="1"/>
              <a:t>cavo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dati</a:t>
            </a: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Play Note</a:t>
            </a:r>
          </a:p>
          <a:p>
            <a:pPr marL="800100" lvl="1" indent="-342900"/>
            <a:r>
              <a:rPr lang="en-US" altLang="en-US" sz="2400" dirty="0" err="1"/>
              <a:t>Suona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una</a:t>
            </a:r>
            <a:r>
              <a:rPr lang="en-US" altLang="en-US" sz="2400" dirty="0"/>
              <a:t> nota </a:t>
            </a:r>
            <a:r>
              <a:rPr lang="en-US" altLang="en-US" sz="2400" dirty="0" err="1"/>
              <a:t>sulla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tastiera</a:t>
            </a:r>
            <a:r>
              <a:rPr lang="en-US" altLang="en-US" sz="2400" dirty="0"/>
              <a:t> del pianoforte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8923" y="1509776"/>
            <a:ext cx="815411" cy="94496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8923" y="2642027"/>
            <a:ext cx="1379340" cy="937341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8923" y="4002230"/>
            <a:ext cx="1973751" cy="1104996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8923" y="5186807"/>
            <a:ext cx="1928027" cy="102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9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808" y="1233468"/>
            <a:ext cx="1379340" cy="93734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60120" y="2937056"/>
            <a:ext cx="68069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dirty="0"/>
              <a:t>Volume del </a:t>
            </a:r>
            <a:r>
              <a:rPr lang="en-US" dirty="0" err="1"/>
              <a:t>suono</a:t>
            </a:r>
            <a:endParaRPr lang="en-US" dirty="0"/>
          </a:p>
          <a:p>
            <a:pPr marL="342900" indent="-342900">
              <a:buFont typeface="+mj-lt"/>
              <a:buAutoNum type="alphaUcPeriod"/>
            </a:pPr>
            <a:r>
              <a:rPr lang="en-US" dirty="0" err="1"/>
              <a:t>Aspetta</a:t>
            </a:r>
            <a:r>
              <a:rPr lang="en-US" dirty="0"/>
              <a:t> la fine del </a:t>
            </a:r>
            <a:r>
              <a:rPr lang="en-US" dirty="0" err="1"/>
              <a:t>suono</a:t>
            </a:r>
            <a:r>
              <a:rPr lang="en-US" dirty="0"/>
              <a:t> prima di </a:t>
            </a:r>
            <a:r>
              <a:rPr lang="en-US" dirty="0" err="1"/>
              <a:t>ripartire</a:t>
            </a:r>
            <a:endParaRPr lang="en-US" dirty="0"/>
          </a:p>
          <a:p>
            <a:pPr marL="342900" indent="-342900">
              <a:buFont typeface="+mj-lt"/>
              <a:buAutoNum type="alphaUcPeriod"/>
            </a:pPr>
            <a:r>
              <a:rPr lang="en-US" dirty="0"/>
              <a:t>Nome del file audio</a:t>
            </a:r>
          </a:p>
          <a:p>
            <a:pPr marL="342900" indent="-342900">
              <a:buFont typeface="+mj-lt"/>
              <a:buAutoNum type="alphaUcPeriod"/>
            </a:pPr>
            <a:r>
              <a:rPr lang="en-US" dirty="0" err="1"/>
              <a:t>Frequenza</a:t>
            </a:r>
            <a:r>
              <a:rPr lang="en-US" dirty="0"/>
              <a:t>/Note del </a:t>
            </a:r>
            <a:r>
              <a:rPr lang="en-US" dirty="0" err="1"/>
              <a:t>suono</a:t>
            </a:r>
            <a:endParaRPr lang="en-US" dirty="0"/>
          </a:p>
          <a:p>
            <a:pPr marL="342900" indent="-342900">
              <a:buFont typeface="+mj-lt"/>
              <a:buAutoNum type="alphaUcPeriod"/>
            </a:pPr>
            <a:r>
              <a:rPr lang="en-US" dirty="0" err="1"/>
              <a:t>Durata</a:t>
            </a:r>
            <a:r>
              <a:rPr lang="en-US" dirty="0"/>
              <a:t> del </a:t>
            </a:r>
            <a:r>
              <a:rPr lang="en-US" dirty="0" err="1"/>
              <a:t>suono</a:t>
            </a:r>
            <a:endParaRPr lang="en-US" dirty="0"/>
          </a:p>
          <a:p>
            <a:pPr marL="342900" indent="-342900">
              <a:buFont typeface="+mj-lt"/>
              <a:buAutoNum type="alphaUcPeriod"/>
            </a:pPr>
            <a:r>
              <a:rPr lang="en-US" dirty="0"/>
              <a:t>Nota di pianoforte da </a:t>
            </a:r>
            <a:r>
              <a:rPr lang="en-US" dirty="0" err="1"/>
              <a:t>eseguire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752744" y="1994339"/>
            <a:ext cx="27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67704" y="1994339"/>
            <a:ext cx="27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72928" y="935375"/>
            <a:ext cx="27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877605" y="1149640"/>
            <a:ext cx="1973751" cy="1230478"/>
            <a:chOff x="2877605" y="1149640"/>
            <a:chExt cx="1973751" cy="1230478"/>
          </a:xfrm>
        </p:grpSpPr>
        <p:pic>
          <p:nvPicPr>
            <p:cNvPr id="7" name="Picture 6" descr="Screen Clippi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77605" y="1149640"/>
              <a:ext cx="1973751" cy="1104996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3370918" y="2010786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85878" y="2010786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959983" y="2005064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74943" y="2005064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047193" y="1200684"/>
            <a:ext cx="1928027" cy="1224380"/>
            <a:chOff x="5839057" y="1304707"/>
            <a:chExt cx="1928027" cy="1224380"/>
          </a:xfrm>
        </p:grpSpPr>
        <p:pic>
          <p:nvPicPr>
            <p:cNvPr id="8" name="Picture 7" descr="Screen Clippi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39057" y="1304707"/>
              <a:ext cx="1928027" cy="1028789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6303817" y="2159755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18777" y="2159755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92882" y="2154033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207842" y="2154033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5632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ESERCITAZIONE SU BLOCCO SUONO </a:t>
            </a:r>
            <a:r>
              <a:rPr lang="en-US" altLang="en-US" dirty="0"/>
              <a:t>1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 err="1"/>
              <a:t>Scrivere</a:t>
            </a:r>
            <a:r>
              <a:rPr lang="en-US" altLang="en-US" dirty="0"/>
              <a:t> un </a:t>
            </a:r>
            <a:r>
              <a:rPr lang="en-US" altLang="en-US" dirty="0" err="1"/>
              <a:t>programma</a:t>
            </a:r>
            <a:r>
              <a:rPr lang="en-US" altLang="en-US" dirty="0"/>
              <a:t> </a:t>
            </a:r>
            <a:r>
              <a:rPr lang="en-US" altLang="en-US" dirty="0" err="1"/>
              <a:t>che</a:t>
            </a:r>
            <a:r>
              <a:rPr lang="en-US" altLang="en-US" dirty="0"/>
              <a:t> </a:t>
            </a:r>
            <a:r>
              <a:rPr lang="en-US" altLang="en-US" dirty="0" err="1"/>
              <a:t>suoni</a:t>
            </a:r>
            <a:r>
              <a:rPr lang="en-US" altLang="en-US" dirty="0"/>
              <a:t> “Hello” </a:t>
            </a:r>
            <a:r>
              <a:rPr lang="en-US" altLang="en-US" dirty="0" err="1"/>
              <a:t>quando</a:t>
            </a:r>
            <a:r>
              <a:rPr lang="en-US" altLang="en-US" dirty="0"/>
              <a:t> </a:t>
            </a:r>
            <a:r>
              <a:rPr lang="en-US" altLang="en-US" dirty="0" err="1"/>
              <a:t>viene</a:t>
            </a:r>
            <a:r>
              <a:rPr lang="en-US" altLang="en-US" dirty="0"/>
              <a:t> </a:t>
            </a:r>
            <a:r>
              <a:rPr lang="en-US" altLang="en-US" dirty="0" err="1"/>
              <a:t>premuto</a:t>
            </a:r>
            <a:r>
              <a:rPr lang="en-US" altLang="en-US" dirty="0"/>
              <a:t> </a:t>
            </a:r>
            <a:r>
              <a:rPr lang="en-US" altLang="en-US" dirty="0" err="1"/>
              <a:t>il</a:t>
            </a:r>
            <a:r>
              <a:rPr lang="en-US" altLang="en-US" dirty="0"/>
              <a:t> </a:t>
            </a:r>
            <a:r>
              <a:rPr lang="en-US" altLang="en-US" dirty="0" err="1"/>
              <a:t>sensore</a:t>
            </a:r>
            <a:r>
              <a:rPr lang="en-US" altLang="en-US" dirty="0"/>
              <a:t> al </a:t>
            </a:r>
            <a:r>
              <a:rPr lang="en-US" altLang="en-US" dirty="0" err="1"/>
              <a:t>tocco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 err="1"/>
              <a:t>Suggerimenti</a:t>
            </a:r>
            <a:r>
              <a:rPr lang="en-US" altLang="en-US" dirty="0"/>
              <a:t>:</a:t>
            </a:r>
          </a:p>
          <a:p>
            <a:pPr marL="800100" lvl="1" indent="-342900"/>
            <a:r>
              <a:rPr lang="en-US" altLang="en-US" dirty="0" err="1"/>
              <a:t>Dovrai</a:t>
            </a:r>
            <a:r>
              <a:rPr lang="en-US" altLang="en-US" dirty="0"/>
              <a:t> </a:t>
            </a:r>
            <a:r>
              <a:rPr lang="en-US" altLang="en-US" dirty="0" err="1"/>
              <a:t>usare</a:t>
            </a:r>
            <a:r>
              <a:rPr lang="en-US" altLang="en-US" dirty="0"/>
              <a:t> </a:t>
            </a:r>
            <a:r>
              <a:rPr lang="en-US" altLang="en-US" dirty="0" err="1"/>
              <a:t>il</a:t>
            </a:r>
            <a:r>
              <a:rPr lang="en-US" altLang="en-US" dirty="0"/>
              <a:t> </a:t>
            </a:r>
            <a:r>
              <a:rPr lang="en-US" altLang="en-US" dirty="0" err="1"/>
              <a:t>blocco</a:t>
            </a:r>
            <a:r>
              <a:rPr lang="en-US" altLang="en-US" dirty="0"/>
              <a:t> Wait</a:t>
            </a:r>
          </a:p>
          <a:p>
            <a:pPr marL="800100" lvl="1" indent="-342900"/>
            <a:r>
              <a:rPr lang="en-US" altLang="en-US" dirty="0" err="1"/>
              <a:t>Dovrai</a:t>
            </a:r>
            <a:r>
              <a:rPr lang="en-US" altLang="en-US" dirty="0"/>
              <a:t> </a:t>
            </a:r>
            <a:r>
              <a:rPr lang="en-US" altLang="en-US" dirty="0" err="1"/>
              <a:t>usare</a:t>
            </a:r>
            <a:r>
              <a:rPr lang="en-US" altLang="en-US" dirty="0"/>
              <a:t> </a:t>
            </a:r>
            <a:r>
              <a:rPr lang="en-US" altLang="en-US" dirty="0" err="1"/>
              <a:t>il</a:t>
            </a:r>
            <a:r>
              <a:rPr lang="en-US" altLang="en-US" dirty="0"/>
              <a:t> </a:t>
            </a:r>
            <a:r>
              <a:rPr lang="en-US" altLang="en-US" dirty="0" err="1"/>
              <a:t>blocco</a:t>
            </a:r>
            <a:r>
              <a:rPr lang="en-US" altLang="en-US" dirty="0"/>
              <a:t> </a:t>
            </a:r>
            <a:r>
              <a:rPr lang="en-US" altLang="en-US" dirty="0" err="1"/>
              <a:t>Suono</a:t>
            </a:r>
            <a:r>
              <a:rPr lang="en-US" altLang="en-US" dirty="0"/>
              <a:t> in </a:t>
            </a:r>
            <a:r>
              <a:rPr lang="en-US" altLang="en-US" dirty="0" err="1"/>
              <a:t>modalità</a:t>
            </a:r>
            <a:r>
              <a:rPr lang="en-US" altLang="en-US" dirty="0"/>
              <a:t> File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03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49622" y="152718"/>
            <a:ext cx="8245475" cy="1371600"/>
          </a:xfrm>
        </p:spPr>
        <p:txBody>
          <a:bodyPr/>
          <a:lstStyle/>
          <a:p>
            <a:r>
              <a:rPr lang="en-US" altLang="en-US" dirty="0"/>
              <a:t>SOLUZIONE ALL’ESERCIZIO 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655" y="2301355"/>
            <a:ext cx="6817009" cy="265332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38224" y="1781715"/>
            <a:ext cx="2185416" cy="612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Aspetta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tocco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38040" y="1879569"/>
            <a:ext cx="2862072" cy="514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Suona</a:t>
            </a:r>
            <a:r>
              <a:rPr lang="en-US" dirty="0"/>
              <a:t> “Hello”</a:t>
            </a:r>
          </a:p>
        </p:txBody>
      </p:sp>
    </p:spTree>
    <p:extLst>
      <p:ext uri="{BB962C8B-B14F-4D97-AF65-F5344CB8AC3E}">
        <p14:creationId xmlns:p14="http://schemas.microsoft.com/office/powerpoint/2010/main" val="1320623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ESERCITAZIONE SU BLOCCO SUONO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Prendi il tuo robot e posizionalo su colori diversi. Controlla se il sensore di colore legge nero. Se è così, il robot deve dire "nero". Se il sensore di colore vede rosso, il robot deve dire "rosso"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Per </a:t>
            </a:r>
            <a:r>
              <a:rPr lang="en-US" dirty="0" err="1"/>
              <a:t>ogni</a:t>
            </a:r>
            <a:r>
              <a:rPr lang="en-US" dirty="0"/>
              <a:t> </a:t>
            </a:r>
            <a:r>
              <a:rPr lang="en-US" dirty="0" err="1"/>
              <a:t>altro</a:t>
            </a:r>
            <a:r>
              <a:rPr lang="en-US" dirty="0"/>
              <a:t> </a:t>
            </a:r>
            <a:r>
              <a:rPr lang="en-US" dirty="0" err="1"/>
              <a:t>colore</a:t>
            </a:r>
            <a:r>
              <a:rPr lang="en-US" dirty="0"/>
              <a:t> </a:t>
            </a:r>
            <a:r>
              <a:rPr lang="en-US" dirty="0" err="1"/>
              <a:t>esegui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nota a </a:t>
            </a:r>
            <a:r>
              <a:rPr lang="en-US" dirty="0" err="1"/>
              <a:t>scelta</a:t>
            </a:r>
            <a:r>
              <a:rPr lang="en-US" dirty="0"/>
              <a:t> per 0,01 secondi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Assicurati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suono</a:t>
            </a:r>
            <a:r>
              <a:rPr lang="en-US" dirty="0"/>
              <a:t> </a:t>
            </a:r>
            <a:r>
              <a:rPr lang="en-US" dirty="0" err="1"/>
              <a:t>venga</a:t>
            </a:r>
            <a:r>
              <a:rPr lang="en-US" dirty="0"/>
              <a:t> </a:t>
            </a:r>
            <a:r>
              <a:rPr lang="en-US" dirty="0" err="1"/>
              <a:t>completato</a:t>
            </a:r>
            <a:r>
              <a:rPr lang="en-US" dirty="0"/>
              <a:t> prima di </a:t>
            </a:r>
            <a:r>
              <a:rPr lang="en-US" dirty="0" err="1"/>
              <a:t>ricominciare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Ripeti</a:t>
            </a:r>
            <a:r>
              <a:rPr lang="en-US" dirty="0"/>
              <a:t> </a:t>
            </a:r>
            <a:r>
              <a:rPr lang="en-US" dirty="0" err="1"/>
              <a:t>all’infinito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Esercitazione</a:t>
            </a:r>
            <a:r>
              <a:rPr lang="en-US" dirty="0"/>
              <a:t> extra: </a:t>
            </a:r>
            <a:r>
              <a:rPr lang="en-US" dirty="0" err="1"/>
              <a:t>Puoi</a:t>
            </a:r>
            <a:r>
              <a:rPr lang="en-US" dirty="0"/>
              <a:t> far fare </a:t>
            </a:r>
            <a:r>
              <a:rPr lang="en-US" dirty="0" err="1"/>
              <a:t>quanto</a:t>
            </a:r>
            <a:r>
              <a:rPr lang="en-US" dirty="0"/>
              <a:t> </a:t>
            </a:r>
            <a:r>
              <a:rPr lang="en-US" dirty="0" err="1"/>
              <a:t>sopra</a:t>
            </a:r>
            <a:r>
              <a:rPr lang="en-US" dirty="0"/>
              <a:t> </a:t>
            </a:r>
            <a:r>
              <a:rPr lang="en-US" dirty="0" err="1"/>
              <a:t>mentre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robot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muove</a:t>
            </a:r>
            <a:r>
              <a:rPr lang="en-US" dirty="0"/>
              <a:t>? </a:t>
            </a:r>
            <a:r>
              <a:rPr lang="it-IT" dirty="0"/>
              <a:t>Il robot può usare diversi colori per testare il codice?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4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700" y="1158240"/>
            <a:ext cx="4429845" cy="52808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SOLUZIONE ALL’ESERCITAZIONE 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32888" y="1645920"/>
            <a:ext cx="768096" cy="804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Imposta</a:t>
            </a:r>
            <a:r>
              <a:rPr lang="en-US" sz="1100" dirty="0"/>
              <a:t> </a:t>
            </a:r>
            <a:r>
              <a:rPr lang="en-US" sz="1100" dirty="0" err="1"/>
              <a:t>su</a:t>
            </a:r>
            <a:r>
              <a:rPr lang="en-US" sz="1100" dirty="0"/>
              <a:t> </a:t>
            </a:r>
            <a:r>
              <a:rPr lang="en-US" sz="1100" dirty="0" err="1"/>
              <a:t>Misura</a:t>
            </a:r>
            <a:r>
              <a:rPr lang="en-US" sz="1100" dirty="0"/>
              <a:t> </a:t>
            </a:r>
            <a:r>
              <a:rPr lang="en-US" sz="1100" dirty="0" err="1"/>
              <a:t>Colore</a:t>
            </a:r>
            <a:endParaRPr lang="en-US" sz="1100" dirty="0"/>
          </a:p>
        </p:txBody>
      </p:sp>
      <p:sp>
        <p:nvSpPr>
          <p:cNvPr id="11" name="Rectangle 10"/>
          <p:cNvSpPr/>
          <p:nvPr/>
        </p:nvSpPr>
        <p:spPr>
          <a:xfrm>
            <a:off x="5003800" y="2450592"/>
            <a:ext cx="1732280" cy="24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Se Nero, </a:t>
            </a:r>
            <a:r>
              <a:rPr lang="en-US" sz="1200" dirty="0" err="1"/>
              <a:t>suona</a:t>
            </a:r>
            <a:r>
              <a:rPr lang="en-US" sz="1200" dirty="0"/>
              <a:t> “Nero”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03800" y="4076057"/>
            <a:ext cx="1965960" cy="24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Se </a:t>
            </a:r>
            <a:r>
              <a:rPr lang="en-US" sz="1200" dirty="0" err="1"/>
              <a:t>Rosso</a:t>
            </a:r>
            <a:r>
              <a:rPr lang="en-US" sz="1200" dirty="0"/>
              <a:t>, </a:t>
            </a:r>
            <a:r>
              <a:rPr lang="en-US" sz="1200" dirty="0" err="1"/>
              <a:t>suona</a:t>
            </a:r>
            <a:r>
              <a:rPr lang="en-US" sz="1200" dirty="0"/>
              <a:t> “</a:t>
            </a:r>
            <a:r>
              <a:rPr lang="en-US" sz="1200" dirty="0" err="1"/>
              <a:t>Rosso</a:t>
            </a:r>
            <a:r>
              <a:rPr lang="en-US" sz="1200" dirty="0"/>
              <a:t>”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2520" y="6077195"/>
            <a:ext cx="1965960" cy="404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Suona</a:t>
            </a:r>
            <a:r>
              <a:rPr lang="en-US" sz="1100" dirty="0"/>
              <a:t> </a:t>
            </a:r>
            <a:r>
              <a:rPr lang="en-US" sz="1100" dirty="0" err="1"/>
              <a:t>una</a:t>
            </a:r>
            <a:r>
              <a:rPr lang="en-US" sz="1100" dirty="0"/>
              <a:t> nota per </a:t>
            </a:r>
            <a:r>
              <a:rPr lang="en-US" sz="1100" dirty="0" err="1"/>
              <a:t>ogni</a:t>
            </a:r>
            <a:r>
              <a:rPr lang="en-US" sz="1100" dirty="0"/>
              <a:t> </a:t>
            </a:r>
            <a:r>
              <a:rPr lang="en-US" sz="1100" dirty="0" err="1"/>
              <a:t>altro</a:t>
            </a:r>
            <a:r>
              <a:rPr lang="en-US" sz="1100" dirty="0"/>
              <a:t> </a:t>
            </a:r>
            <a:r>
              <a:rPr lang="en-US" sz="1100" dirty="0" err="1"/>
              <a:t>colore</a:t>
            </a:r>
            <a:endParaRPr lang="en-US" sz="1100" dirty="0"/>
          </a:p>
        </p:txBody>
      </p:sp>
      <p:sp>
        <p:nvSpPr>
          <p:cNvPr id="16" name="Rectangle 15"/>
          <p:cNvSpPr/>
          <p:nvPr/>
        </p:nvSpPr>
        <p:spPr>
          <a:xfrm>
            <a:off x="6601545" y="3313041"/>
            <a:ext cx="877422" cy="521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Loop </a:t>
            </a:r>
            <a:r>
              <a:rPr lang="en-US" sz="1600" dirty="0" err="1"/>
              <a:t>infinito</a:t>
            </a:r>
            <a:endParaRPr lang="en-US" sz="1600" dirty="0"/>
          </a:p>
        </p:txBody>
      </p:sp>
      <p:sp>
        <p:nvSpPr>
          <p:cNvPr id="13" name="Right Arrow 13"/>
          <p:cNvSpPr/>
          <p:nvPr/>
        </p:nvSpPr>
        <p:spPr>
          <a:xfrm>
            <a:off x="1492504" y="4170879"/>
            <a:ext cx="1848104" cy="5004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Imposta</a:t>
            </a:r>
            <a:r>
              <a:rPr lang="en-US" sz="1200" dirty="0"/>
              <a:t> come default</a:t>
            </a:r>
          </a:p>
        </p:txBody>
      </p:sp>
    </p:spTree>
    <p:extLst>
      <p:ext uri="{BB962C8B-B14F-4D97-AF65-F5344CB8AC3E}">
        <p14:creationId xmlns:p14="http://schemas.microsoft.com/office/powerpoint/2010/main" val="107826446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6457</TotalTime>
  <Words>666</Words>
  <Application>Microsoft Macintosh PowerPoint</Application>
  <PresentationFormat>On-screen Show (4:3)</PresentationFormat>
  <Paragraphs>110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Helvetica Neue</vt:lpstr>
      <vt:lpstr>Custom Design</vt:lpstr>
      <vt:lpstr>beginner</vt:lpstr>
      <vt:lpstr>1_Custom Design</vt:lpstr>
      <vt:lpstr>LEZIONI PER PRINCIPIANTI</vt:lpstr>
      <vt:lpstr>OBIETTIVI DELLA LEZIONE</vt:lpstr>
      <vt:lpstr>Sound Block</vt:lpstr>
      <vt:lpstr>ALTRO SUL BLOCCO SOUNDS</vt:lpstr>
      <vt:lpstr>Input</vt:lpstr>
      <vt:lpstr>ESERCITAZIONE SU BLOCCO SUONO 1</vt:lpstr>
      <vt:lpstr>SOLUZIONE ALL’ESERCIZIO 1</vt:lpstr>
      <vt:lpstr>ESERCITAZIONE SU BLOCCO SUONO 2</vt:lpstr>
      <vt:lpstr>SOLUZIONE ALL’ESERCITAZIONE 2</vt:lpstr>
      <vt:lpstr>SOLUZIONE ALL’ ESERCITAZIONE EXTRA</vt:lpstr>
      <vt:lpstr>ESERCITAZIONI ADDIZIONALI</vt:lpstr>
      <vt:lpstr>Discussione</vt:lpstr>
      <vt:lpstr>CREDITS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GIUCO</dc:creator>
  <cp:lastModifiedBy>Sanjay Seshan</cp:lastModifiedBy>
  <cp:revision>39</cp:revision>
  <cp:lastPrinted>2016-07-04T19:55:42Z</cp:lastPrinted>
  <dcterms:created xsi:type="dcterms:W3CDTF">2014-08-07T02:19:13Z</dcterms:created>
  <dcterms:modified xsi:type="dcterms:W3CDTF">2018-04-07T14:30:25Z</dcterms:modified>
</cp:coreProperties>
</file>