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  <p:sldMasterId id="2147483750" r:id="rId3"/>
  </p:sldMasterIdLst>
  <p:notesMasterIdLst>
    <p:notesMasterId r:id="rId15"/>
  </p:notesMasterIdLst>
  <p:handoutMasterIdLst>
    <p:handoutMasterId r:id="rId16"/>
  </p:handoutMasterIdLst>
  <p:sldIdLst>
    <p:sldId id="426" r:id="rId4"/>
    <p:sldId id="418" r:id="rId5"/>
    <p:sldId id="419" r:id="rId6"/>
    <p:sldId id="421" r:id="rId7"/>
    <p:sldId id="422" r:id="rId8"/>
    <p:sldId id="420" r:id="rId9"/>
    <p:sldId id="427" r:id="rId10"/>
    <p:sldId id="423" r:id="rId11"/>
    <p:sldId id="424" r:id="rId12"/>
    <p:sldId id="425" r:id="rId13"/>
    <p:sldId id="40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76" autoAdjust="0"/>
    <p:restoredTop sz="96224" autoAdjust="0"/>
  </p:normalViewPr>
  <p:slideViewPr>
    <p:cSldViewPr snapToGrid="0" snapToObjects="1">
      <p:cViewPr varScale="1">
        <p:scale>
          <a:sx n="115" d="100"/>
          <a:sy n="115" d="100"/>
        </p:scale>
        <p:origin x="142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04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186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19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06764-F429-4C44-ADEB-B5A320935278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3ACA8-12DB-8B44-97BF-01F943EC24A2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884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16F98-2860-C14A-AF64-9DD6EA1C6F2B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517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15D7F-7ADA-2E40-9DD6-22F5B14DE3EC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/>
              <a:t>BEGINNER PROGRAMMING LESSON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8070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14012-E28D-9A48-BCC4-57A934C9C6E8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95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D60F1-77FD-D44D-9E5E-E014199770CF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</p:spTree>
    <p:extLst>
      <p:ext uri="{BB962C8B-B14F-4D97-AF65-F5344CB8AC3E}">
        <p14:creationId xmlns:p14="http://schemas.microsoft.com/office/powerpoint/2010/main" val="14486518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885EC-A4C8-CF40-A44C-EFD9D1FFC1BF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520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E5C94-0AE4-EC4D-849C-F3F15553512B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3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C574-2A10-7440-97F3-F98AF176B58D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805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429F-C207-3E4C-AB22-F6754E74C9A1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99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0D5C9-295A-EA42-A1AB-104FF1EA1A60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066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E9FFC-D20E-A049-80CF-66E6155070CC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24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0C1D-DE7E-8942-81F9-ADF982A10F6E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93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0E993-A3B8-484D-A991-3B7C5ADDE57B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47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D3BC-874D-914C-81FD-345F9972F84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3407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05DF-00F5-CE4B-8212-158B8730C78D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705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16061-0097-DB4A-BADE-ABFE5479D517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68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86CD6-6D6F-9941-BF37-95C55A54112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899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C7E93-6B14-104A-80C2-8CA3B25F04C6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39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870F6-61A5-7548-80A6-6DE4C4A42405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6823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C6D47-FCDB-CF4E-8600-40B9B6E1AFD9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494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332A7-6911-3C47-9447-69E71075A29A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42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DEA82-4C6F-C54E-9349-1248281657E0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901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4395E-AFA3-B24B-9321-99D4ECCE0398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26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0D2C9-5D41-E84B-A11A-6C09FA941CDA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257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70C3D-50D9-3C40-A1B5-4620EFB563FC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653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4F105-88F3-A848-A5B1-045E736560B5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558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E1AD-E6D3-064E-A039-152874CF8A53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80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FE2BB-52AC-034D-9826-2542204A9B05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4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C9C6-1209-EB4E-A016-113DABB47F9F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59216-2276-7E45-854D-253E78414883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7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58525-F76A-BF45-A828-F93739153269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9E451-AE2E-7741-AD76-2DB529CFFC3A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31BFD-E9D8-F54D-B5D5-5ACD5AC0655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D50491-3720-C449-B098-8B506817FCD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Copyright © EV3Lessons.com 2016 (Last edit: 9/11/2016)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 userDrawn="1"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029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178B2-B4C5-964D-927E-48C3D45B987D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2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ev3lessons.com/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suoni</a:t>
            </a:r>
            <a:r>
              <a:rPr lang="en-US" dirty="0"/>
              <a:t> e </a:t>
            </a:r>
            <a:r>
              <a:rPr lang="en-US" dirty="0" err="1"/>
              <a:t>immagini</a:t>
            </a:r>
            <a:r>
              <a:rPr lang="en-US" dirty="0"/>
              <a:t> </a:t>
            </a:r>
            <a:r>
              <a:rPr lang="en-US" dirty="0" err="1"/>
              <a:t>personalizzati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LEZIONI PER PRINCIPIANTI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267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AGGIUNGERE SUONI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6200" y="2929201"/>
            <a:ext cx="4800600" cy="3263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58249" y="1383712"/>
            <a:ext cx="3699133" cy="887037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5876365" y="3724835"/>
            <a:ext cx="2702859" cy="255494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/>
              <a:t>PASSO 5: </a:t>
            </a:r>
            <a:r>
              <a:rPr lang="en-US" dirty="0" err="1"/>
              <a:t>Salvare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file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PASSO 6: Il </a:t>
            </a:r>
            <a:r>
              <a:rPr lang="en-US" dirty="0" err="1"/>
              <a:t>suono</a:t>
            </a:r>
            <a:r>
              <a:rPr lang="en-US" dirty="0"/>
              <a:t> </a:t>
            </a:r>
            <a:r>
              <a:rPr lang="en-US" dirty="0" err="1"/>
              <a:t>apparirà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blocco</a:t>
            </a:r>
            <a:r>
              <a:rPr lang="en-US" dirty="0"/>
              <a:t> Sounds</a:t>
            </a:r>
          </a:p>
        </p:txBody>
      </p:sp>
    </p:spTree>
    <p:extLst>
      <p:ext uri="{BB962C8B-B14F-4D97-AF65-F5344CB8AC3E}">
        <p14:creationId xmlns:p14="http://schemas.microsoft.com/office/powerpoint/2010/main" val="34995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2624"/>
            <a:ext cx="8245474" cy="4595265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err="1"/>
              <a:t>Questo</a:t>
            </a:r>
            <a:r>
              <a:rPr lang="en-US" sz="1800" dirty="0"/>
              <a:t> tutorial è </a:t>
            </a:r>
            <a:r>
              <a:rPr lang="en-US" sz="1800" dirty="0" err="1"/>
              <a:t>stato</a:t>
            </a:r>
            <a:r>
              <a:rPr lang="en-US" sz="1800" dirty="0"/>
              <a:t> </a:t>
            </a:r>
            <a:r>
              <a:rPr lang="en-US" sz="1800" dirty="0" err="1"/>
              <a:t>creato</a:t>
            </a:r>
            <a:r>
              <a:rPr lang="en-US" sz="1800" dirty="0"/>
              <a:t> da Sanjay Seshan e Arvind Seshan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Altre</a:t>
            </a:r>
            <a:r>
              <a:rPr lang="en-US" sz="1800" dirty="0"/>
              <a:t> </a:t>
            </a:r>
            <a:r>
              <a:rPr lang="en-US" sz="1800" dirty="0" err="1"/>
              <a:t>lezioni</a:t>
            </a:r>
            <a:r>
              <a:rPr lang="en-US" sz="1800" dirty="0"/>
              <a:t> </a:t>
            </a:r>
            <a:r>
              <a:rPr lang="en-US" sz="1800" dirty="0" err="1"/>
              <a:t>sono</a:t>
            </a:r>
            <a:r>
              <a:rPr lang="en-US" sz="1800" dirty="0"/>
              <a:t> </a:t>
            </a:r>
            <a:r>
              <a:rPr lang="en-US" sz="1800" dirty="0" err="1"/>
              <a:t>disponibili</a:t>
            </a:r>
            <a:r>
              <a:rPr lang="en-US" sz="1800" dirty="0"/>
              <a:t> al </a:t>
            </a:r>
            <a:r>
              <a:rPr lang="en-US" sz="1800" dirty="0" err="1"/>
              <a:t>sito</a:t>
            </a:r>
            <a:r>
              <a:rPr lang="en-US" sz="1800" dirty="0"/>
              <a:t> </a:t>
            </a:r>
            <a:r>
              <a:rPr lang="en-US" sz="1800" dirty="0">
                <a:hlinkClick r:id="rId2"/>
              </a:rPr>
              <a:t>www.ev3lessons.com</a:t>
            </a:r>
            <a:endParaRPr lang="en-US" sz="1800" dirty="0"/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Tradotto</a:t>
            </a:r>
            <a:r>
              <a:rPr lang="en-US" sz="1800" dirty="0"/>
              <a:t> da Giuseppe </a:t>
            </a:r>
            <a:r>
              <a:rPr lang="en-US" sz="1800" dirty="0" err="1"/>
              <a:t>Comis</a:t>
            </a:r>
            <a:br>
              <a:rPr lang="en-US" sz="1800" b="0" dirty="0"/>
            </a:b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sotto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licenza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12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OBIETTIVI DELLA LEZIONE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ad </a:t>
            </a:r>
            <a:r>
              <a:rPr lang="en-US" dirty="0" err="1"/>
              <a:t>usare</a:t>
            </a:r>
            <a:r>
              <a:rPr lang="en-US" dirty="0"/>
              <a:t> I </a:t>
            </a:r>
            <a:r>
              <a:rPr lang="en-US" dirty="0" err="1"/>
              <a:t>blocchi</a:t>
            </a:r>
            <a:r>
              <a:rPr lang="en-US" dirty="0"/>
              <a:t> Display e Sound per </a:t>
            </a:r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immagini</a:t>
            </a:r>
            <a:r>
              <a:rPr lang="en-US" dirty="0"/>
              <a:t> e </a:t>
            </a:r>
            <a:r>
              <a:rPr lang="en-US" dirty="0" err="1"/>
              <a:t>suoni</a:t>
            </a:r>
            <a:r>
              <a:rPr lang="en-US" dirty="0"/>
              <a:t> in EV3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16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AGGIUNGERE IMMAGINI PERSONALIZZATE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399"/>
            <a:ext cx="4746812" cy="4373563"/>
          </a:xfrm>
        </p:spPr>
        <p:txBody>
          <a:bodyPr>
            <a:noAutofit/>
          </a:bodyPr>
          <a:lstStyle/>
          <a:p>
            <a:r>
              <a:rPr lang="en-US" dirty="0"/>
              <a:t>PASSO 1: </a:t>
            </a:r>
            <a:r>
              <a:rPr lang="en-US" dirty="0" err="1"/>
              <a:t>Selezionare</a:t>
            </a:r>
            <a:r>
              <a:rPr lang="en-US" dirty="0"/>
              <a:t> Image Editor dal Menu Note di EV3:  </a:t>
            </a:r>
          </a:p>
          <a:p>
            <a:r>
              <a:rPr lang="en-US" b="0" dirty="0" err="1"/>
              <a:t>L’Image</a:t>
            </a:r>
            <a:r>
              <a:rPr lang="en-US" b="0" dirty="0"/>
              <a:t> Editor </a:t>
            </a:r>
            <a:r>
              <a:rPr lang="en-US" b="0" dirty="0" err="1"/>
              <a:t>può</a:t>
            </a:r>
            <a:r>
              <a:rPr lang="en-US" b="0" dirty="0"/>
              <a:t> </a:t>
            </a:r>
            <a:r>
              <a:rPr lang="en-US" b="0" dirty="0" err="1"/>
              <a:t>aprire</a:t>
            </a:r>
            <a:r>
              <a:rPr lang="en-US" b="0" dirty="0"/>
              <a:t> file</a:t>
            </a:r>
            <a:r>
              <a:rPr lang="en-US" dirty="0"/>
              <a:t> </a:t>
            </a:r>
            <a:r>
              <a:rPr lang="en-US" b="0" dirty="0"/>
              <a:t>.</a:t>
            </a:r>
            <a:r>
              <a:rPr lang="en-US" b="0" dirty="0" err="1"/>
              <a:t>rgf</a:t>
            </a:r>
            <a:r>
              <a:rPr lang="en-US" b="0" dirty="0"/>
              <a:t>, .jpg, .</a:t>
            </a:r>
            <a:r>
              <a:rPr lang="en-US" b="0" dirty="0" err="1"/>
              <a:t>png</a:t>
            </a:r>
            <a:r>
              <a:rPr lang="en-US" b="0" dirty="0"/>
              <a:t>, e .bmp. Le </a:t>
            </a:r>
            <a:r>
              <a:rPr lang="en-US" b="0" dirty="0" err="1"/>
              <a:t>immagini</a:t>
            </a:r>
            <a:r>
              <a:rPr lang="en-US" b="0" dirty="0"/>
              <a:t> a </a:t>
            </a:r>
            <a:r>
              <a:rPr lang="en-US" b="0" dirty="0" err="1"/>
              <a:t>colori</a:t>
            </a:r>
            <a:r>
              <a:rPr lang="en-US" b="0" dirty="0"/>
              <a:t> </a:t>
            </a:r>
            <a:r>
              <a:rPr lang="en-US" b="0" dirty="0" err="1"/>
              <a:t>vengono</a:t>
            </a:r>
            <a:r>
              <a:rPr lang="en-US" b="0" dirty="0"/>
              <a:t> </a:t>
            </a:r>
            <a:r>
              <a:rPr lang="en-US" b="0" dirty="0" err="1"/>
              <a:t>automaticamente</a:t>
            </a:r>
            <a:r>
              <a:rPr lang="en-US" b="0" dirty="0"/>
              <a:t> </a:t>
            </a:r>
            <a:r>
              <a:rPr lang="en-US" b="0" dirty="0" err="1"/>
              <a:t>convertite</a:t>
            </a:r>
            <a:r>
              <a:rPr lang="en-US" b="0" dirty="0"/>
              <a:t> in </a:t>
            </a:r>
            <a:r>
              <a:rPr lang="en-US" b="0" dirty="0" err="1"/>
              <a:t>monocromatiche</a:t>
            </a:r>
            <a:r>
              <a:rPr lang="en-US" b="0" dirty="0"/>
              <a:t>. </a:t>
            </a:r>
            <a:r>
              <a:rPr lang="en-US" b="0" dirty="0" err="1"/>
              <a:t>L’estensione</a:t>
            </a:r>
            <a:r>
              <a:rPr lang="en-US" b="0" dirty="0"/>
              <a:t> .</a:t>
            </a:r>
            <a:r>
              <a:rPr lang="en-US" b="0" dirty="0" err="1"/>
              <a:t>rgf</a:t>
            </a:r>
            <a:r>
              <a:rPr lang="en-US" b="0" dirty="0"/>
              <a:t> è </a:t>
            </a:r>
            <a:r>
              <a:rPr lang="en-US" b="0" dirty="0" err="1"/>
              <a:t>quella</a:t>
            </a:r>
            <a:r>
              <a:rPr lang="en-US" b="0" dirty="0"/>
              <a:t> </a:t>
            </a:r>
            <a:r>
              <a:rPr lang="en-US" b="0" dirty="0" err="1"/>
              <a:t>usata</a:t>
            </a:r>
            <a:r>
              <a:rPr lang="en-US" b="0" dirty="0"/>
              <a:t> </a:t>
            </a:r>
            <a:r>
              <a:rPr lang="en-US" b="0" dirty="0" err="1"/>
              <a:t>dalla</a:t>
            </a:r>
            <a:r>
              <a:rPr lang="en-US" b="0" dirty="0"/>
              <a:t> Lego.</a:t>
            </a:r>
          </a:p>
          <a:p>
            <a:endParaRPr lang="en-US" dirty="0"/>
          </a:p>
          <a:p>
            <a:br>
              <a:rPr lang="en-US" dirty="0"/>
            </a:br>
            <a:endParaRPr lang="en-US" dirty="0"/>
          </a:p>
          <a:p>
            <a:r>
              <a:rPr lang="en-US" dirty="0"/>
              <a:t>PASSO 2: </a:t>
            </a:r>
            <a:r>
              <a:rPr lang="en-US" dirty="0" err="1"/>
              <a:t>Aprite</a:t>
            </a:r>
            <a:r>
              <a:rPr lang="en-US" dirty="0"/>
              <a:t> la </a:t>
            </a:r>
            <a:r>
              <a:rPr lang="en-US" dirty="0" err="1"/>
              <a:t>vostra</a:t>
            </a:r>
            <a:r>
              <a:rPr lang="en-US" dirty="0"/>
              <a:t> </a:t>
            </a:r>
            <a:r>
              <a:rPr lang="en-US" dirty="0" err="1"/>
              <a:t>immagine</a:t>
            </a:r>
            <a:endParaRPr lang="en-US" dirty="0"/>
          </a:p>
          <a:p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7271" y="1295399"/>
            <a:ext cx="3412143" cy="16823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7271" y="4173829"/>
            <a:ext cx="3240741" cy="1907089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204011" y="4223136"/>
            <a:ext cx="255495" cy="24139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5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AGGIUNGERE IMMAGINI PERSONALIZZATE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706471" cy="4373563"/>
          </a:xfrm>
        </p:spPr>
        <p:txBody>
          <a:bodyPr/>
          <a:lstStyle/>
          <a:p>
            <a:r>
              <a:rPr lang="en-US" dirty="0"/>
              <a:t>PASSO 3: </a:t>
            </a:r>
            <a:r>
              <a:rPr lang="it-IT" dirty="0"/>
              <a:t>Cambiare le dimensioni utilizzando i tasti e modificare la posizione selezionando e spostando l'intera immagine</a:t>
            </a:r>
            <a:endParaRPr lang="en-US" dirty="0"/>
          </a:p>
          <a:p>
            <a:endParaRPr lang="en-US" dirty="0"/>
          </a:p>
          <a:p>
            <a:r>
              <a:rPr lang="en-US" dirty="0"/>
              <a:t>PASSO 4:  </a:t>
            </a:r>
            <a:r>
              <a:rPr lang="en-US" dirty="0" err="1"/>
              <a:t>Aggiustare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contrasto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43159" y="1752600"/>
            <a:ext cx="3359515" cy="1991659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425888" y="2110580"/>
            <a:ext cx="221878" cy="28299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9198" y="3908767"/>
            <a:ext cx="3431813" cy="20079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7137" y="4114799"/>
            <a:ext cx="277502" cy="87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4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AGGIUNGERE IMMAGINI PERSONALIZZATE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666129" cy="4373563"/>
          </a:xfrm>
        </p:spPr>
        <p:txBody>
          <a:bodyPr/>
          <a:lstStyle/>
          <a:p>
            <a:r>
              <a:rPr lang="en-US" dirty="0"/>
              <a:t>PASSO 5: </a:t>
            </a:r>
            <a:r>
              <a:rPr lang="en-US" dirty="0" err="1"/>
              <a:t>Modificare</a:t>
            </a:r>
            <a:r>
              <a:rPr lang="en-US" dirty="0"/>
              <a:t> </a:t>
            </a:r>
            <a:r>
              <a:rPr lang="en-US" dirty="0" err="1"/>
              <a:t>l’immagine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la palette a </a:t>
            </a:r>
            <a:r>
              <a:rPr lang="en-US" dirty="0" err="1"/>
              <a:t>sinistra</a:t>
            </a:r>
            <a:r>
              <a:rPr lang="en-US" dirty="0"/>
              <a:t> </a:t>
            </a:r>
            <a:r>
              <a:rPr lang="en-US" dirty="0" err="1"/>
              <a:t>dello</a:t>
            </a:r>
            <a:r>
              <a:rPr lang="en-US" dirty="0"/>
              <a:t> </a:t>
            </a:r>
            <a:r>
              <a:rPr lang="en-US" dirty="0" err="1"/>
              <a:t>schermo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PASSO 6: </a:t>
            </a:r>
            <a:r>
              <a:rPr lang="en-US" dirty="0" err="1"/>
              <a:t>Salvare</a:t>
            </a:r>
            <a:r>
              <a:rPr lang="en-US" dirty="0"/>
              <a:t> </a:t>
            </a:r>
            <a:r>
              <a:rPr lang="en-US" dirty="0" err="1"/>
              <a:t>l’immagine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329" y="1757400"/>
            <a:ext cx="3711957" cy="2194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3329" y="1980396"/>
            <a:ext cx="255495" cy="147549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23329" y="4224124"/>
            <a:ext cx="2745627" cy="75585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3224" y="5057521"/>
            <a:ext cx="2409450" cy="9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4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AGGIUNGERE IMMAGINI PERSONALIZZATE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837697" cy="4373563"/>
          </a:xfrm>
        </p:spPr>
        <p:txBody>
          <a:bodyPr/>
          <a:lstStyle/>
          <a:p>
            <a:r>
              <a:rPr lang="en-US" dirty="0"/>
              <a:t>PASSO 7: </a:t>
            </a:r>
            <a:r>
              <a:rPr lang="en-US" dirty="0" err="1"/>
              <a:t>Adesso</a:t>
            </a:r>
            <a:r>
              <a:rPr lang="en-US" dirty="0"/>
              <a:t> </a:t>
            </a:r>
            <a:r>
              <a:rPr lang="en-US" dirty="0" err="1"/>
              <a:t>l’immagine</a:t>
            </a:r>
            <a:r>
              <a:rPr lang="en-US" dirty="0"/>
              <a:t> è </a:t>
            </a:r>
            <a:r>
              <a:rPr lang="en-US" dirty="0" err="1"/>
              <a:t>pronta</a:t>
            </a:r>
            <a:r>
              <a:rPr lang="en-US" dirty="0"/>
              <a:t> per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usata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blocco</a:t>
            </a:r>
            <a:r>
              <a:rPr lang="en-US" dirty="0"/>
              <a:t> Display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40188" y="1717202"/>
            <a:ext cx="2917195" cy="45827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0271" y="2901518"/>
            <a:ext cx="760506" cy="2316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7677" y="2595814"/>
            <a:ext cx="3556000" cy="314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854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40741" y="1465573"/>
            <a:ext cx="5550062" cy="48323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CONDIVIDERE I TUOI FILE RGF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142" y="1326356"/>
            <a:ext cx="3073940" cy="479980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it-IT" dirty="0"/>
              <a:t>Fare clic sullo strumento chiave nel progetto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/>
              <a:t>Seleziona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Tab Images 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/>
              <a:t>Clicca</a:t>
            </a:r>
            <a:r>
              <a:rPr lang="en-US" dirty="0"/>
              <a:t> </a:t>
            </a:r>
            <a:r>
              <a:rPr lang="en-US" dirty="0" err="1"/>
              <a:t>sul</a:t>
            </a:r>
            <a:r>
              <a:rPr lang="en-US" dirty="0"/>
              <a:t> file .</a:t>
            </a:r>
            <a:r>
              <a:rPr lang="en-US" dirty="0" err="1"/>
              <a:t>rgf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en-US" dirty="0" err="1"/>
              <a:t>Clicca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Export e </a:t>
            </a:r>
            <a:r>
              <a:rPr lang="en-US" dirty="0" err="1"/>
              <a:t>salva</a:t>
            </a:r>
            <a:r>
              <a:rPr lang="en-US" dirty="0"/>
              <a:t> </a:t>
            </a:r>
            <a:r>
              <a:rPr lang="en-US" dirty="0" err="1"/>
              <a:t>ilfile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en-US" dirty="0" err="1"/>
              <a:t>Ora</a:t>
            </a:r>
            <a:r>
              <a:rPr lang="en-US" dirty="0"/>
              <a:t> </a:t>
            </a:r>
            <a:r>
              <a:rPr lang="en-US" dirty="0" err="1"/>
              <a:t>puoi</a:t>
            </a:r>
            <a:r>
              <a:rPr lang="en-US" dirty="0"/>
              <a:t> </a:t>
            </a:r>
            <a:r>
              <a:rPr lang="en-US" dirty="0" err="1"/>
              <a:t>mandare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file a chi </a:t>
            </a:r>
            <a:r>
              <a:rPr lang="en-US" dirty="0" err="1"/>
              <a:t>vuoi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r>
              <a:rPr lang="en-US" dirty="0"/>
              <a:t>Se </a:t>
            </a:r>
            <a:r>
              <a:rPr lang="en-US" dirty="0" err="1"/>
              <a:t>vuoi</a:t>
            </a:r>
            <a:r>
              <a:rPr lang="en-US" dirty="0"/>
              <a:t> </a:t>
            </a:r>
            <a:r>
              <a:rPr lang="en-US" dirty="0" err="1"/>
              <a:t>aggiungere</a:t>
            </a:r>
            <a:r>
              <a:rPr lang="en-US" dirty="0"/>
              <a:t> un file .</a:t>
            </a:r>
            <a:r>
              <a:rPr lang="en-US" dirty="0" err="1"/>
              <a:t>rgf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è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mandato</a:t>
            </a:r>
            <a:r>
              <a:rPr lang="en-US" dirty="0"/>
              <a:t>, al </a:t>
            </a:r>
            <a:r>
              <a:rPr lang="en-US" dirty="0" err="1"/>
              <a:t>tuo</a:t>
            </a:r>
            <a:r>
              <a:rPr lang="en-US" dirty="0"/>
              <a:t> </a:t>
            </a:r>
            <a:r>
              <a:rPr lang="en-US" dirty="0" err="1"/>
              <a:t>progetto</a:t>
            </a:r>
            <a:r>
              <a:rPr lang="en-US" dirty="0"/>
              <a:t>, </a:t>
            </a:r>
            <a:r>
              <a:rPr lang="en-US" dirty="0" err="1"/>
              <a:t>clicca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import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294529" y="1691826"/>
            <a:ext cx="242047" cy="3740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092385" y="3901622"/>
            <a:ext cx="869580" cy="37401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343835" y="4282621"/>
            <a:ext cx="1039905" cy="319387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446060" y="5890809"/>
            <a:ext cx="739588" cy="34548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37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AGGIUNGERE SUONI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/>
              <a:t>PASSO 1: </a:t>
            </a:r>
            <a:r>
              <a:rPr lang="en-US" dirty="0" err="1"/>
              <a:t>Selezionare</a:t>
            </a:r>
            <a:r>
              <a:rPr lang="en-US" dirty="0"/>
              <a:t> Sound Editor dal Menu </a:t>
            </a:r>
            <a:r>
              <a:rPr lang="en-US" dirty="0" err="1"/>
              <a:t>dei</a:t>
            </a:r>
            <a:r>
              <a:rPr lang="en-US" dirty="0"/>
              <a:t> tools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Passo</a:t>
            </a:r>
            <a:r>
              <a:rPr lang="en-US" dirty="0"/>
              <a:t> 2: </a:t>
            </a:r>
            <a:r>
              <a:rPr lang="en-US" dirty="0" err="1"/>
              <a:t>Cliccare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Open e </a:t>
            </a:r>
            <a:r>
              <a:rPr lang="en-US" dirty="0" err="1"/>
              <a:t>selezionare</a:t>
            </a:r>
            <a:r>
              <a:rPr lang="en-US" dirty="0"/>
              <a:t> un file di </a:t>
            </a:r>
            <a:r>
              <a:rPr lang="en-US" dirty="0" err="1"/>
              <a:t>suono</a:t>
            </a:r>
            <a:r>
              <a:rPr lang="en-US" dirty="0"/>
              <a:t> </a:t>
            </a:r>
            <a:r>
              <a:rPr lang="en-US" dirty="0" err="1"/>
              <a:t>oppure</a:t>
            </a:r>
            <a:r>
              <a:rPr lang="en-US" dirty="0"/>
              <a:t> </a:t>
            </a:r>
            <a:r>
              <a:rPr lang="en-US" dirty="0" err="1"/>
              <a:t>registrare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tasto</a:t>
            </a:r>
            <a:r>
              <a:rPr lang="en-US" dirty="0"/>
              <a:t> </a:t>
            </a:r>
            <a:r>
              <a:rPr lang="en-US" dirty="0" err="1"/>
              <a:t>rosso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62894" y="1752600"/>
            <a:ext cx="3708117" cy="18183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75412" y="3939381"/>
            <a:ext cx="3133005" cy="2234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718" y="5242634"/>
            <a:ext cx="4518213" cy="53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621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AGGIUNGERE SUONI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18212" cy="4373563"/>
          </a:xfrm>
        </p:spPr>
        <p:txBody>
          <a:bodyPr/>
          <a:lstStyle/>
          <a:p>
            <a:r>
              <a:rPr lang="en-US" dirty="0"/>
              <a:t>PASSO 3: Il </a:t>
            </a:r>
            <a:r>
              <a:rPr lang="en-US" dirty="0" err="1"/>
              <a:t>suono</a:t>
            </a:r>
            <a:r>
              <a:rPr lang="en-US" dirty="0"/>
              <a:t> </a:t>
            </a:r>
            <a:r>
              <a:rPr lang="en-US" dirty="0" err="1"/>
              <a:t>selezionato</a:t>
            </a:r>
            <a:r>
              <a:rPr lang="en-US" dirty="0"/>
              <a:t> </a:t>
            </a:r>
            <a:r>
              <a:rPr lang="en-US" dirty="0" err="1"/>
              <a:t>apparirà</a:t>
            </a:r>
            <a:r>
              <a:rPr lang="en-US" dirty="0"/>
              <a:t> </a:t>
            </a:r>
            <a:r>
              <a:rPr lang="en-US" dirty="0" err="1"/>
              <a:t>nell’editor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PASSO 4: </a:t>
            </a:r>
            <a:r>
              <a:rPr lang="en-US" dirty="0" err="1"/>
              <a:t>Muovere</a:t>
            </a:r>
            <a:r>
              <a:rPr lang="en-US" dirty="0"/>
              <a:t> la </a:t>
            </a:r>
            <a:r>
              <a:rPr lang="en-US" dirty="0" err="1"/>
              <a:t>barra</a:t>
            </a:r>
            <a:r>
              <a:rPr lang="en-US" dirty="0"/>
              <a:t> </a:t>
            </a:r>
            <a:r>
              <a:rPr lang="en-US" dirty="0" err="1"/>
              <a:t>blu</a:t>
            </a:r>
            <a:r>
              <a:rPr lang="en-US" dirty="0"/>
              <a:t> per </a:t>
            </a:r>
            <a:r>
              <a:rPr lang="en-US" dirty="0" err="1"/>
              <a:t>cambiare</a:t>
            </a:r>
            <a:r>
              <a:rPr lang="en-US" dirty="0"/>
              <a:t> I </a:t>
            </a:r>
            <a:r>
              <a:rPr lang="en-US" dirty="0" err="1"/>
              <a:t>punti</a:t>
            </a:r>
            <a:r>
              <a:rPr lang="en-US" dirty="0"/>
              <a:t> di </a:t>
            </a:r>
            <a:r>
              <a:rPr lang="en-US" dirty="0" err="1"/>
              <a:t>inizio</a:t>
            </a:r>
            <a:r>
              <a:rPr lang="en-US" dirty="0"/>
              <a:t> e fine del </a:t>
            </a:r>
            <a:r>
              <a:rPr lang="en-US" dirty="0" err="1"/>
              <a:t>suono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EV3Lessons.com 2016 (Last edit: 9/11/2016)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588" y="1524318"/>
            <a:ext cx="3270062" cy="23805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11588" y="4080033"/>
            <a:ext cx="3327685" cy="2392846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6750424" y="4316506"/>
            <a:ext cx="1008529" cy="34962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812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6390</TotalTime>
  <Words>394</Words>
  <Application>Microsoft Macintosh PowerPoint</Application>
  <PresentationFormat>On-screen Show (4:3)</PresentationFormat>
  <Paragraphs>76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Helvetica Neue</vt:lpstr>
      <vt:lpstr>Custom Design</vt:lpstr>
      <vt:lpstr>beginner</vt:lpstr>
      <vt:lpstr>1_Custom Design</vt:lpstr>
      <vt:lpstr>LEZIONI PER PRINCIPIANTI</vt:lpstr>
      <vt:lpstr>OBIETTIVI DELLA LEZIONE</vt:lpstr>
      <vt:lpstr>AGGIUNGERE IMMAGINI PERSONALIZZATE</vt:lpstr>
      <vt:lpstr>AGGIUNGERE IMMAGINI PERSONALIZZATE</vt:lpstr>
      <vt:lpstr>AGGIUNGERE IMMAGINI PERSONALIZZATE</vt:lpstr>
      <vt:lpstr>AGGIUNGERE IMMAGINI PERSONALIZZATE</vt:lpstr>
      <vt:lpstr>CONDIVIDERE I TUOI FILE RGF</vt:lpstr>
      <vt:lpstr>AGGIUNGERE SUONI</vt:lpstr>
      <vt:lpstr>AGGIUNGERE SUONI</vt:lpstr>
      <vt:lpstr>AGGIUNGERE SUONI</vt:lpstr>
      <vt:lpstr>CREDITS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GIUCO</dc:creator>
  <cp:lastModifiedBy>Sanjay Seshan</cp:lastModifiedBy>
  <cp:revision>22</cp:revision>
  <cp:lastPrinted>2016-01-17T19:43:02Z</cp:lastPrinted>
  <dcterms:created xsi:type="dcterms:W3CDTF">2014-08-07T02:19:13Z</dcterms:created>
  <dcterms:modified xsi:type="dcterms:W3CDTF">2018-04-07T14:30:53Z</dcterms:modified>
</cp:coreProperties>
</file>