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16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 autoAdjust="0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4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/>
              <a:t>© EV3Lessons.com, 2016 Last Update: (7/04/2016)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Sensore</a:t>
            </a:r>
            <a:r>
              <a:rPr lang="en-US" dirty="0"/>
              <a:t> ad </a:t>
            </a:r>
            <a:r>
              <a:rPr lang="en-US"/>
              <a:t>Ultrasuoni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 fontScale="90000"/>
          </a:bodyPr>
          <a:lstStyle/>
          <a:p>
            <a:r>
              <a:rPr lang="en-US" dirty="0"/>
              <a:t>IMPARA A PADRONEGGIARE LA TUA FORZA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7"/>
            <a:ext cx="8245474" cy="7729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versione</a:t>
            </a:r>
            <a:r>
              <a:rPr lang="en-US" dirty="0"/>
              <a:t> </a:t>
            </a:r>
            <a:r>
              <a:rPr lang="en-US" dirty="0" err="1"/>
              <a:t>precedente</a:t>
            </a:r>
            <a:r>
              <a:rPr lang="en-US" dirty="0"/>
              <a:t> del </a:t>
            </a:r>
            <a:r>
              <a:rPr lang="en-US" dirty="0" err="1"/>
              <a:t>codice</a:t>
            </a:r>
            <a:r>
              <a:rPr lang="en-US" dirty="0"/>
              <a:t> </a:t>
            </a:r>
            <a:r>
              <a:rPr lang="en-US" dirty="0" err="1"/>
              <a:t>faceva</a:t>
            </a:r>
            <a:r>
              <a:rPr lang="en-US" dirty="0"/>
              <a:t> </a:t>
            </a:r>
            <a:r>
              <a:rPr lang="en-US" dirty="0" err="1"/>
              <a:t>muovere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robot. Questa </a:t>
            </a:r>
            <a:r>
              <a:rPr lang="en-US" dirty="0" err="1"/>
              <a:t>seconda</a:t>
            </a:r>
            <a:r>
              <a:rPr lang="en-US" dirty="0"/>
              <a:t> lo </a:t>
            </a:r>
            <a:r>
              <a:rPr lang="en-US" dirty="0" err="1"/>
              <a:t>fa</a:t>
            </a:r>
            <a:r>
              <a:rPr lang="en-US" dirty="0"/>
              <a:t> </a:t>
            </a:r>
            <a:r>
              <a:rPr lang="en-US" dirty="0" err="1"/>
              <a:t>restare</a:t>
            </a:r>
            <a:r>
              <a:rPr lang="en-US" dirty="0"/>
              <a:t> </a:t>
            </a:r>
            <a:r>
              <a:rPr lang="en-US" dirty="0" err="1"/>
              <a:t>fermo</a:t>
            </a:r>
            <a:r>
              <a:rPr lang="en-US" dirty="0"/>
              <a:t> se la </a:t>
            </a:r>
            <a:r>
              <a:rPr lang="en-US" dirty="0" err="1"/>
              <a:t>distanza</a:t>
            </a:r>
            <a:r>
              <a:rPr lang="en-US" dirty="0"/>
              <a:t> è </a:t>
            </a:r>
            <a:r>
              <a:rPr lang="en-US" dirty="0" err="1"/>
              <a:t>compresa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15 e 20 cm.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LEGO MINDSTORMS Education EV3 Teacher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0" y="1841713"/>
            <a:ext cx="6373368" cy="46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4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693126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Seshan e Arvind Seshan</a:t>
            </a:r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www.ev3lessons.com</a:t>
            </a:r>
            <a:endParaRPr lang="en-US" dirty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DELLA LEZIONE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Conoscere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Ultrasuoni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la </a:t>
            </a:r>
            <a:r>
              <a:rPr lang="en-US" dirty="0" err="1"/>
              <a:t>funzione</a:t>
            </a:r>
            <a:r>
              <a:rPr lang="en-US" dirty="0"/>
              <a:t> “Wait Until” (</a:t>
            </a:r>
            <a:r>
              <a:rPr lang="en-US" dirty="0" err="1"/>
              <a:t>aspetta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a …)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ultrasuoni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Wait Until del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Ultrasuoni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Ultrasuoni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err="1"/>
              <a:t>COS’è</a:t>
            </a:r>
            <a:r>
              <a:rPr lang="en-US" dirty="0"/>
              <a:t> UN </a:t>
            </a:r>
            <a:r>
              <a:rPr lang="en-US" dirty="0" err="1"/>
              <a:t>sensorE</a:t>
            </a:r>
            <a:r>
              <a:rPr lang="en-US" dirty="0"/>
              <a:t>?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ad un </a:t>
            </a:r>
            <a:r>
              <a:rPr lang="en-US" dirty="0" err="1"/>
              <a:t>programma</a:t>
            </a:r>
            <a:r>
              <a:rPr lang="en-US" dirty="0"/>
              <a:t> EV3 di </a:t>
            </a: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sull’ambiente</a:t>
            </a:r>
            <a:r>
              <a:rPr lang="en-US" dirty="0"/>
              <a:t> </a:t>
            </a:r>
            <a:r>
              <a:rPr lang="en-US" dirty="0" err="1"/>
              <a:t>circostante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sensori</a:t>
            </a:r>
            <a:r>
              <a:rPr lang="en-US" dirty="0"/>
              <a:t> EV3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marL="800100" lvl="1" indent="-342900"/>
            <a:r>
              <a:rPr lang="en-US" dirty="0" err="1"/>
              <a:t>Colore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colore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contrasto</a:t>
            </a:r>
            <a:endParaRPr lang="en-US" dirty="0"/>
          </a:p>
          <a:p>
            <a:pPr marL="800100" lvl="1" indent="-342900"/>
            <a:r>
              <a:rPr lang="en-US" dirty="0" err="1"/>
              <a:t>Giroscopio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la </a:t>
            </a:r>
            <a:r>
              <a:rPr lang="en-US" dirty="0" err="1"/>
              <a:t>rotazione</a:t>
            </a:r>
            <a:r>
              <a:rPr lang="en-US" dirty="0"/>
              <a:t> del robot </a:t>
            </a:r>
          </a:p>
          <a:p>
            <a:pPr marL="800100" lvl="1" indent="-342900"/>
            <a:r>
              <a:rPr lang="en-US" dirty="0" err="1"/>
              <a:t>Ultrasuoni</a:t>
            </a:r>
            <a:r>
              <a:rPr lang="en-US" dirty="0"/>
              <a:t> – </a:t>
            </a:r>
            <a:r>
              <a:rPr lang="it-IT" dirty="0"/>
              <a:t>misura la distanza di superfici vicine</a:t>
            </a:r>
            <a:endParaRPr lang="en-US" dirty="0"/>
          </a:p>
          <a:p>
            <a:pPr marL="800100" lvl="1" indent="-342900"/>
            <a:r>
              <a:rPr lang="en-US" dirty="0" err="1"/>
              <a:t>Tocco</a:t>
            </a:r>
            <a:r>
              <a:rPr lang="en-US" dirty="0"/>
              <a:t> – </a:t>
            </a:r>
            <a:r>
              <a:rPr lang="en-US" dirty="0" err="1"/>
              <a:t>rileva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contatto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endParaRPr lang="en-US" dirty="0"/>
          </a:p>
          <a:p>
            <a:pPr marL="800100" lvl="1" indent="-342900"/>
            <a:r>
              <a:rPr lang="en-US" dirty="0" err="1"/>
              <a:t>Infrarosso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i </a:t>
            </a:r>
            <a:r>
              <a:rPr lang="en-US" dirty="0" err="1"/>
              <a:t>segnali</a:t>
            </a:r>
            <a:r>
              <a:rPr lang="en-US" dirty="0"/>
              <a:t> di un </a:t>
            </a:r>
            <a:r>
              <a:rPr lang="en-US" dirty="0" err="1"/>
              <a:t>trasmettitore</a:t>
            </a:r>
            <a:r>
              <a:rPr lang="en-US" dirty="0"/>
              <a:t> IR </a:t>
            </a:r>
            <a:r>
              <a:rPr lang="en-US" dirty="0" err="1"/>
              <a:t>remoto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1158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en-US" dirty="0"/>
              <a:t>ULTRASUONI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816305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Un </a:t>
            </a:r>
            <a:r>
              <a:rPr lang="en-US" b="0" dirty="0" err="1"/>
              <a:t>sensore</a:t>
            </a:r>
            <a:r>
              <a:rPr lang="en-US" b="0" dirty="0"/>
              <a:t> ad </a:t>
            </a:r>
            <a:r>
              <a:rPr lang="en-US" b="0" dirty="0" err="1"/>
              <a:t>ultrasuoni</a:t>
            </a:r>
            <a:r>
              <a:rPr lang="en-US" b="0" dirty="0"/>
              <a:t> </a:t>
            </a:r>
            <a:r>
              <a:rPr lang="en-US" b="0" dirty="0" err="1"/>
              <a:t>misura</a:t>
            </a:r>
            <a:r>
              <a:rPr lang="en-US" b="0" dirty="0"/>
              <a:t> le </a:t>
            </a:r>
            <a:r>
              <a:rPr lang="en-US" b="0" dirty="0" err="1"/>
              <a:t>distanze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Lo </a:t>
            </a:r>
            <a:r>
              <a:rPr lang="en-US" b="0" dirty="0" err="1"/>
              <a:t>usi</a:t>
            </a:r>
            <a:r>
              <a:rPr lang="en-US" b="0" dirty="0"/>
              <a:t> </a:t>
            </a:r>
            <a:r>
              <a:rPr lang="en-US" b="0" dirty="0" err="1"/>
              <a:t>quando</a:t>
            </a:r>
            <a:r>
              <a:rPr lang="en-US" b="0" dirty="0"/>
              <a:t> </a:t>
            </a:r>
            <a:r>
              <a:rPr lang="en-US" b="0" dirty="0" err="1"/>
              <a:t>vuoi</a:t>
            </a:r>
            <a:r>
              <a:rPr lang="en-US" b="0" dirty="0"/>
              <a:t> </a:t>
            </a:r>
            <a:r>
              <a:rPr lang="en-US" b="0" dirty="0" err="1"/>
              <a:t>essere</a:t>
            </a:r>
            <a:r>
              <a:rPr lang="en-US" b="0" dirty="0"/>
              <a:t> </a:t>
            </a:r>
            <a:r>
              <a:rPr lang="en-US" b="0" dirty="0" err="1"/>
              <a:t>sicuro</a:t>
            </a:r>
            <a:r>
              <a:rPr lang="en-US" b="0" dirty="0"/>
              <a:t> di </a:t>
            </a:r>
            <a:r>
              <a:rPr lang="en-US" b="0" dirty="0" err="1"/>
              <a:t>essere</a:t>
            </a:r>
            <a:r>
              <a:rPr lang="en-US" b="0" dirty="0"/>
              <a:t> ad </a:t>
            </a:r>
            <a:r>
              <a:rPr lang="en-US" b="0" dirty="0" err="1"/>
              <a:t>una</a:t>
            </a:r>
            <a:r>
              <a:rPr lang="en-US" b="0" dirty="0"/>
              <a:t> </a:t>
            </a:r>
            <a:r>
              <a:rPr lang="en-US" b="0" dirty="0" err="1"/>
              <a:t>certa</a:t>
            </a:r>
            <a:r>
              <a:rPr lang="en-US" b="0" dirty="0"/>
              <a:t> </a:t>
            </a:r>
            <a:r>
              <a:rPr lang="en-US" b="0" dirty="0" err="1"/>
              <a:t>distanza</a:t>
            </a:r>
            <a:r>
              <a:rPr lang="en-US" b="0" dirty="0"/>
              <a:t> da un </a:t>
            </a:r>
            <a:r>
              <a:rPr lang="en-US" b="0" dirty="0" err="1"/>
              <a:t>obiettivo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La </a:t>
            </a:r>
            <a:r>
              <a:rPr lang="en-US" b="0" dirty="0" err="1"/>
              <a:t>distanza</a:t>
            </a:r>
            <a:r>
              <a:rPr lang="en-US" b="0" dirty="0"/>
              <a:t> </a:t>
            </a:r>
            <a:r>
              <a:rPr lang="en-US" b="0" dirty="0" err="1"/>
              <a:t>può</a:t>
            </a:r>
            <a:r>
              <a:rPr lang="en-US" b="0" dirty="0"/>
              <a:t> </a:t>
            </a:r>
            <a:r>
              <a:rPr lang="en-US" b="0" dirty="0" err="1"/>
              <a:t>essere</a:t>
            </a:r>
            <a:r>
              <a:rPr lang="en-US" b="0" dirty="0"/>
              <a:t> </a:t>
            </a:r>
            <a:r>
              <a:rPr lang="en-US" b="0" dirty="0" err="1"/>
              <a:t>misurata</a:t>
            </a:r>
            <a:r>
              <a:rPr lang="en-US" b="0" dirty="0"/>
              <a:t> in </a:t>
            </a:r>
            <a:r>
              <a:rPr lang="en-US" b="0" dirty="0" err="1"/>
              <a:t>pollici</a:t>
            </a:r>
            <a:r>
              <a:rPr lang="en-US" b="0" dirty="0"/>
              <a:t> o in </a:t>
            </a:r>
            <a:r>
              <a:rPr lang="en-US" b="0" dirty="0" err="1"/>
              <a:t>centimetri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Per </a:t>
            </a:r>
            <a:r>
              <a:rPr lang="en-US" b="0" dirty="0" err="1"/>
              <a:t>leggere</a:t>
            </a:r>
            <a:r>
              <a:rPr lang="en-US" b="0" dirty="0"/>
              <a:t> </a:t>
            </a:r>
            <a:r>
              <a:rPr lang="en-US" b="0" dirty="0" err="1"/>
              <a:t>il</a:t>
            </a:r>
            <a:r>
              <a:rPr lang="en-US" b="0" dirty="0"/>
              <a:t> </a:t>
            </a:r>
            <a:r>
              <a:rPr lang="en-US" b="0" dirty="0" err="1"/>
              <a:t>sensore</a:t>
            </a:r>
            <a:r>
              <a:rPr lang="en-US" b="0" dirty="0"/>
              <a:t> ad </a:t>
            </a:r>
            <a:r>
              <a:rPr lang="en-US" b="0" dirty="0" err="1"/>
              <a:t>ultrasuoni</a:t>
            </a:r>
            <a:r>
              <a:rPr lang="en-US" b="0" dirty="0"/>
              <a:t> </a:t>
            </a:r>
            <a:r>
              <a:rPr lang="en-US" b="0" dirty="0" err="1"/>
              <a:t>c’è</a:t>
            </a:r>
            <a:r>
              <a:rPr lang="en-US" b="0" dirty="0"/>
              <a:t> </a:t>
            </a:r>
            <a:r>
              <a:rPr lang="en-US" b="0" dirty="0" err="1"/>
              <a:t>bisogno</a:t>
            </a:r>
            <a:r>
              <a:rPr lang="en-US" b="0" dirty="0"/>
              <a:t> del </a:t>
            </a:r>
            <a:r>
              <a:rPr lang="en-US" b="0" dirty="0" err="1"/>
              <a:t>blocco</a:t>
            </a:r>
            <a:r>
              <a:rPr lang="en-US" b="0" dirty="0"/>
              <a:t> </a:t>
            </a:r>
            <a:r>
              <a:rPr lang="en-US" b="0" dirty="0" err="1"/>
              <a:t>Ultrasuoni</a:t>
            </a:r>
            <a:r>
              <a:rPr lang="en-US" b="0" dirty="0"/>
              <a:t>. </a:t>
            </a:r>
            <a:r>
              <a:rPr lang="it-IT" b="0" dirty="0"/>
              <a:t>Per utilizzare il sensore ad ultrasuoni per un'azione a distanza, si utilizza "</a:t>
            </a:r>
            <a:r>
              <a:rPr lang="it-IT" b="0" dirty="0" err="1"/>
              <a:t>Wait</a:t>
            </a:r>
            <a:r>
              <a:rPr lang="it-IT" b="0" dirty="0"/>
              <a:t> </a:t>
            </a:r>
            <a:r>
              <a:rPr lang="it-IT" b="0" dirty="0" err="1"/>
              <a:t>Until</a:t>
            </a:r>
            <a:r>
              <a:rPr lang="it-IT" b="0" dirty="0"/>
              <a:t>"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44" y="3942043"/>
            <a:ext cx="1600518" cy="1373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5214991"/>
            <a:ext cx="3114041" cy="1206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26" y="3942042"/>
            <a:ext cx="3261753" cy="28448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571" y="3537777"/>
            <a:ext cx="2092960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Aspettare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647" y="3507297"/>
            <a:ext cx="1879600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Leggere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010" y="3554525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56" y="1263988"/>
            <a:ext cx="3823048" cy="3722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>
            <a:normAutofit fontScale="90000"/>
          </a:bodyPr>
          <a:lstStyle/>
          <a:p>
            <a:r>
              <a:rPr lang="en-US" dirty="0"/>
              <a:t>ESERCITAZIONE SU ULTRASUONI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4324256" cy="5189881"/>
          </a:xfrm>
        </p:spPr>
        <p:txBody>
          <a:bodyPr/>
          <a:lstStyle/>
          <a:p>
            <a:r>
              <a:rPr lang="en-US" dirty="0" err="1">
                <a:solidFill>
                  <a:srgbClr val="008000"/>
                </a:solidFill>
              </a:rPr>
              <a:t>Compito</a:t>
            </a:r>
            <a:r>
              <a:rPr lang="en-US" dirty="0">
                <a:solidFill>
                  <a:srgbClr val="008000"/>
                </a:solidFill>
              </a:rPr>
              <a:t>: Fare in </a:t>
            </a:r>
            <a:r>
              <a:rPr lang="en-US" dirty="0" err="1">
                <a:solidFill>
                  <a:srgbClr val="008000"/>
                </a:solidFill>
              </a:rPr>
              <a:t>modo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che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il</a:t>
            </a:r>
            <a:r>
              <a:rPr lang="en-US" dirty="0">
                <a:solidFill>
                  <a:srgbClr val="008000"/>
                </a:solidFill>
              </a:rPr>
              <a:t> robot </a:t>
            </a:r>
            <a:r>
              <a:rPr lang="en-US" dirty="0" err="1">
                <a:solidFill>
                  <a:srgbClr val="008000"/>
                </a:solidFill>
              </a:rPr>
              <a:t>si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muova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fino</a:t>
            </a:r>
            <a:r>
              <a:rPr lang="en-US" dirty="0">
                <a:solidFill>
                  <a:srgbClr val="008000"/>
                </a:solidFill>
              </a:rPr>
              <a:t> a 20 cm dal </a:t>
            </a:r>
            <a:r>
              <a:rPr lang="en-US" dirty="0" err="1">
                <a:solidFill>
                  <a:srgbClr val="008000"/>
                </a:solidFill>
              </a:rPr>
              <a:t>muro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</a:rPr>
              <a:t>Passo</a:t>
            </a:r>
            <a:r>
              <a:rPr lang="en-US" dirty="0">
                <a:solidFill>
                  <a:srgbClr val="000000"/>
                </a:solidFill>
              </a:rPr>
              <a:t> 1: Fare un </a:t>
            </a:r>
            <a:r>
              <a:rPr lang="en-US" dirty="0" err="1">
                <a:solidFill>
                  <a:srgbClr val="000000"/>
                </a:solidFill>
              </a:rPr>
              <a:t>nuovo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programma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Passo</a:t>
            </a:r>
            <a:r>
              <a:rPr lang="en-US" dirty="0">
                <a:solidFill>
                  <a:srgbClr val="000000"/>
                </a:solidFill>
              </a:rPr>
              <a:t> 2: </a:t>
            </a:r>
            <a:r>
              <a:rPr lang="en-US" dirty="0" err="1">
                <a:solidFill>
                  <a:srgbClr val="000000"/>
                </a:solidFill>
              </a:rPr>
              <a:t>Settare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movimento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“on”</a:t>
            </a:r>
          </a:p>
          <a:p>
            <a:r>
              <a:rPr lang="en-US" dirty="0" err="1">
                <a:solidFill>
                  <a:srgbClr val="000000"/>
                </a:solidFill>
              </a:rPr>
              <a:t>Passo</a:t>
            </a:r>
            <a:r>
              <a:rPr lang="en-US" dirty="0">
                <a:solidFill>
                  <a:srgbClr val="000000"/>
                </a:solidFill>
              </a:rPr>
              <a:t> 3: </a:t>
            </a:r>
            <a:r>
              <a:rPr lang="en-US" dirty="0" err="1">
                <a:solidFill>
                  <a:srgbClr val="000000"/>
                </a:solidFill>
              </a:rPr>
              <a:t>Settare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blocco</a:t>
            </a:r>
            <a:r>
              <a:rPr lang="en-US" dirty="0">
                <a:solidFill>
                  <a:srgbClr val="000000"/>
                </a:solidFill>
              </a:rPr>
              <a:t> wait per </a:t>
            </a:r>
            <a:r>
              <a:rPr lang="en-US" dirty="0" err="1">
                <a:solidFill>
                  <a:srgbClr val="000000"/>
                </a:solidFill>
              </a:rPr>
              <a:t>l’uso</a:t>
            </a:r>
            <a:r>
              <a:rPr lang="en-US" dirty="0">
                <a:solidFill>
                  <a:srgbClr val="000000"/>
                </a:solidFill>
              </a:rPr>
              <a:t> con </a:t>
            </a:r>
            <a:r>
              <a:rPr lang="en-US" dirty="0" err="1">
                <a:solidFill>
                  <a:srgbClr val="000000"/>
                </a:solidFill>
              </a:rPr>
              <a:t>Ultrasuoni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Passo</a:t>
            </a:r>
            <a:r>
              <a:rPr lang="en-US" dirty="0">
                <a:solidFill>
                  <a:srgbClr val="000000"/>
                </a:solidFill>
              </a:rPr>
              <a:t> 4: </a:t>
            </a:r>
            <a:r>
              <a:rPr lang="en-US" dirty="0" err="1">
                <a:solidFill>
                  <a:srgbClr val="000000"/>
                </a:solidFill>
              </a:rPr>
              <a:t>Settare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blocco</a:t>
            </a:r>
            <a:r>
              <a:rPr lang="en-US" dirty="0">
                <a:solidFill>
                  <a:srgbClr val="000000"/>
                </a:solidFill>
              </a:rPr>
              <a:t> move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“off”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8176" y="3425099"/>
            <a:ext cx="4205693" cy="7079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>
            <a:normAutofit fontScale="90000"/>
          </a:bodyPr>
          <a:lstStyle/>
          <a:p>
            <a:r>
              <a:rPr lang="en-US" dirty="0"/>
              <a:t>SOLUZIONE ALL’ESERCITAZIONE 1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30" y="1568171"/>
            <a:ext cx="6099049" cy="353806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951349" y="5191077"/>
            <a:ext cx="124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Blocco </a:t>
            </a:r>
            <a:r>
              <a:rPr lang="it-IT" sz="1400" dirty="0" err="1"/>
              <a:t>Move</a:t>
            </a:r>
            <a:r>
              <a:rPr lang="it-IT" sz="1400" dirty="0"/>
              <a:t> </a:t>
            </a:r>
            <a:r>
              <a:rPr lang="it-IT" sz="1400" dirty="0" err="1"/>
              <a:t>Steering</a:t>
            </a:r>
            <a:r>
              <a:rPr lang="it-IT" sz="1400" dirty="0"/>
              <a:t> su 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32926" y="5180129"/>
            <a:ext cx="1732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Settare il blocco </a:t>
            </a:r>
            <a:r>
              <a:rPr lang="it-IT" sz="1400" dirty="0" err="1"/>
              <a:t>Wait</a:t>
            </a:r>
            <a:r>
              <a:rPr lang="it-IT" sz="1400" dirty="0"/>
              <a:t> su </a:t>
            </a:r>
            <a:r>
              <a:rPr lang="it-IT" sz="1400" dirty="0" err="1"/>
              <a:t>Ultrasonic</a:t>
            </a:r>
            <a:r>
              <a:rPr lang="it-IT" sz="1400" dirty="0"/>
              <a:t> </a:t>
            </a:r>
            <a:r>
              <a:rPr lang="it-IT" sz="1400" dirty="0" err="1"/>
              <a:t>sensor</a:t>
            </a:r>
            <a:r>
              <a:rPr lang="it-IT" sz="1400" dirty="0"/>
              <a:t>&gt;Compare&gt;Distanza in pollici ed il secondo input uguale a 5’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67941" y="5180129"/>
            <a:ext cx="1244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Blocco </a:t>
            </a:r>
            <a:r>
              <a:rPr lang="it-IT" sz="1400" dirty="0" err="1"/>
              <a:t>Move</a:t>
            </a:r>
            <a:r>
              <a:rPr lang="it-IT" sz="1400" dirty="0"/>
              <a:t> </a:t>
            </a:r>
            <a:r>
              <a:rPr lang="it-IT" sz="1400" dirty="0" err="1"/>
              <a:t>Steering</a:t>
            </a:r>
            <a:r>
              <a:rPr lang="it-IT" sz="1400" dirty="0"/>
              <a:t> su off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969713" y="4938839"/>
            <a:ext cx="1732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Se vogliamo usare i cm teniamo conto che 1’’ = 2,54 cm</a:t>
            </a:r>
          </a:p>
        </p:txBody>
      </p:sp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ESERCITAZIONE 2: USARE LA FORZA PER CONTROLLARE IL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>
            <a:normAutofit fontScale="90000"/>
          </a:bodyPr>
          <a:lstStyle/>
          <a:p>
            <a:r>
              <a:rPr lang="en-US" dirty="0"/>
              <a:t>ESERCITAZIONE 2: PSEUDOCODICE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6"/>
            <a:ext cx="4123258" cy="4876888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Se il robot è più vicino di 20cm di distanza dalla tua mano deve andare all'indietro, altrimenti andare avanti.</a:t>
            </a:r>
          </a:p>
          <a:p>
            <a:r>
              <a:rPr lang="en-US" dirty="0" err="1"/>
              <a:t>Passo</a:t>
            </a:r>
            <a:r>
              <a:rPr lang="en-US" dirty="0"/>
              <a:t> 1: </a:t>
            </a:r>
            <a:r>
              <a:rPr lang="en-US" dirty="0" err="1"/>
              <a:t>Trascina</a:t>
            </a:r>
            <a:r>
              <a:rPr lang="en-US" dirty="0"/>
              <a:t> un </a:t>
            </a:r>
            <a:r>
              <a:rPr lang="en-US" dirty="0" err="1"/>
              <a:t>blocco</a:t>
            </a:r>
            <a:r>
              <a:rPr lang="en-US" dirty="0"/>
              <a:t> loop</a:t>
            </a:r>
          </a:p>
          <a:p>
            <a:r>
              <a:rPr lang="en-US" dirty="0" err="1"/>
              <a:t>Passo</a:t>
            </a:r>
            <a:r>
              <a:rPr lang="en-US" dirty="0"/>
              <a:t> 2: </a:t>
            </a:r>
            <a:r>
              <a:rPr lang="en-US" dirty="0" err="1"/>
              <a:t>Trascina</a:t>
            </a:r>
            <a:r>
              <a:rPr lang="en-US" dirty="0"/>
              <a:t> un </a:t>
            </a:r>
            <a:r>
              <a:rPr lang="en-US" dirty="0" err="1"/>
              <a:t>blocco</a:t>
            </a:r>
            <a:r>
              <a:rPr lang="en-US" dirty="0"/>
              <a:t> switch </a:t>
            </a:r>
            <a:r>
              <a:rPr lang="en-US" dirty="0" err="1"/>
              <a:t>dentro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loop</a:t>
            </a:r>
          </a:p>
          <a:p>
            <a:r>
              <a:rPr lang="en-US" dirty="0" err="1"/>
              <a:t>Passo</a:t>
            </a:r>
            <a:r>
              <a:rPr lang="en-US" dirty="0"/>
              <a:t> 3: </a:t>
            </a:r>
            <a:r>
              <a:rPr lang="en-US" dirty="0" err="1"/>
              <a:t>Setta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switch </a:t>
            </a:r>
            <a:r>
              <a:rPr lang="en-US" dirty="0" err="1"/>
              <a:t>su</a:t>
            </a:r>
            <a:r>
              <a:rPr lang="en-US" dirty="0"/>
              <a:t> Ultrasonic</a:t>
            </a:r>
          </a:p>
          <a:p>
            <a:r>
              <a:rPr lang="en-US" dirty="0" err="1"/>
              <a:t>Passo</a:t>
            </a:r>
            <a:r>
              <a:rPr lang="en-US" dirty="0"/>
              <a:t> 4: </a:t>
            </a:r>
            <a:r>
              <a:rPr lang="en-US" dirty="0" err="1"/>
              <a:t>Setta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move steering </a:t>
            </a:r>
            <a:r>
              <a:rPr lang="en-US" dirty="0" err="1"/>
              <a:t>su</a:t>
            </a:r>
            <a:r>
              <a:rPr lang="en-US" dirty="0"/>
              <a:t> ON con </a:t>
            </a:r>
            <a:r>
              <a:rPr lang="en-US" dirty="0" err="1"/>
              <a:t>potenza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 e </a:t>
            </a:r>
            <a:r>
              <a:rPr lang="en-US" dirty="0" err="1"/>
              <a:t>mettilo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TRUE</a:t>
            </a:r>
          </a:p>
          <a:p>
            <a:r>
              <a:rPr lang="en-US" dirty="0" err="1"/>
              <a:t>Passo</a:t>
            </a:r>
            <a:r>
              <a:rPr lang="en-US" dirty="0"/>
              <a:t> 4: </a:t>
            </a:r>
            <a:r>
              <a:rPr lang="en-US" dirty="0" err="1"/>
              <a:t>Setta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move steering </a:t>
            </a:r>
            <a:r>
              <a:rPr lang="en-US" dirty="0" err="1"/>
              <a:t>su</a:t>
            </a:r>
            <a:r>
              <a:rPr lang="en-US" dirty="0"/>
              <a:t> ON con </a:t>
            </a:r>
            <a:r>
              <a:rPr lang="en-US" dirty="0" err="1"/>
              <a:t>potenza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e </a:t>
            </a:r>
            <a:r>
              <a:rPr lang="en-US" dirty="0" err="1"/>
              <a:t>mettilo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FALSE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LEGO MINDSTORMS Education EV3 Teacher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768" y="768096"/>
            <a:ext cx="4343400" cy="5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>
            <a:normAutofit fontScale="90000"/>
          </a:bodyPr>
          <a:lstStyle/>
          <a:p>
            <a:r>
              <a:rPr lang="en-US" dirty="0"/>
              <a:t>SOLUZIONE ALL’ESERCITAZIONE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9" y="1036124"/>
            <a:ext cx="7841482" cy="52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6302</TotalTime>
  <Words>610</Words>
  <Application>Microsoft Macintosh PowerPoint</Application>
  <PresentationFormat>On-screen Show (4:3)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LEZIONI PER PRINCIPIANTI</vt:lpstr>
      <vt:lpstr>OBIETTIVI DELLA LEZIONE</vt:lpstr>
      <vt:lpstr>COS’è UN sensorE?</vt:lpstr>
      <vt:lpstr>ULTRASUONI</vt:lpstr>
      <vt:lpstr>ESERCITAZIONE SU ULTRASUONI 1</vt:lpstr>
      <vt:lpstr>SOLUZIONE ALL’ESERCITAZIONE 1</vt:lpstr>
      <vt:lpstr>ESERCITAZIONE 2: USARE LA FORZA PER CONTROLLARE IL ROBOT!</vt:lpstr>
      <vt:lpstr>ESERCITAZIONE 2: PSEUDOCODICE</vt:lpstr>
      <vt:lpstr>SOLUZIONE ALL’ESERCITAZIONE 2</vt:lpstr>
      <vt:lpstr>IMPARA A PADRONEGGIARE LA TUA FORZA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Sanjay Seshan</cp:lastModifiedBy>
  <cp:revision>35</cp:revision>
  <cp:lastPrinted>2016-07-05T00:39:00Z</cp:lastPrinted>
  <dcterms:created xsi:type="dcterms:W3CDTF">2014-08-07T02:19:13Z</dcterms:created>
  <dcterms:modified xsi:type="dcterms:W3CDTF">2018-04-07T14:34:05Z</dcterms:modified>
</cp:coreProperties>
</file>