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0"/>
  </p:notesMasterIdLst>
  <p:handoutMasterIdLst>
    <p:handoutMasterId r:id="rId11"/>
  </p:handoutMasterIdLst>
  <p:sldIdLst>
    <p:sldId id="413" r:id="rId3"/>
    <p:sldId id="412" r:id="rId4"/>
    <p:sldId id="414" r:id="rId5"/>
    <p:sldId id="410" r:id="rId6"/>
    <p:sldId id="403" r:id="rId7"/>
    <p:sldId id="411" r:id="rId8"/>
    <p:sldId id="40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19" autoAdjust="0"/>
    <p:restoredTop sz="96224" autoAdjust="0"/>
  </p:normalViewPr>
  <p:slideViewPr>
    <p:cSldViewPr snapToGrid="0" snapToObjects="1">
      <p:cViewPr varScale="1">
        <p:scale>
          <a:sx n="115" d="100"/>
          <a:sy n="115" d="100"/>
        </p:scale>
        <p:origin x="88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44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4DA8-91BE-D84F-BC70-CF43F3D9CF3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5814-EB5C-5C43-8893-E3A1E466D3A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6241F-BC3C-2D49-96A4-7629CBD53E4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1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BA138-36EF-EB49-B244-DC7F7EB12E8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54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58BE9-0262-064A-B226-10710A049D3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76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14CE-5CD9-7748-B7E2-9EB59D6E682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5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D66-07C7-7846-BD7D-06164D63E6C5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13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90DDF-86FE-EB42-BEC9-3B5CC66C661A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6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A44A7-58F8-574B-9177-DF89F5712002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76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8BD3-5D28-B748-8169-60ADEC58A485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94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1E608-A730-9F41-B145-F3D6C32D1769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7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54988-891D-234B-9FFE-78D7B239491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4888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2105-26FA-1243-88AE-A609CEBBD0B9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3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1FC-6D4E-A54C-B703-0B0020577B9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02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50DF-993E-FF43-B073-67B20C34026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2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6818-ED79-4B47-A2D9-D4E5F8DADCDC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</p:spTree>
    <p:extLst>
      <p:ext uri="{BB962C8B-B14F-4D97-AF65-F5344CB8AC3E}">
        <p14:creationId xmlns:p14="http://schemas.microsoft.com/office/powerpoint/2010/main" val="189629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E19C-D2C9-DE49-B914-0C9ED0DBA0C9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08B8-8BE0-4F49-B12B-68092BB9602D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3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31A1-3BD9-0144-81D0-7FEB34905A5D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01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049-EC18-304C-A850-4A817AF10918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C4BB-7842-3B41-9752-C3E084454838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656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4359-EF4E-284F-8806-770CCE326910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6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271E826-0063-304C-BEE7-0BA6065310E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© EV3Lessons.com, 2016, (Last edit: 7/04/2016)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14BAA-423C-F045-B8BC-4F35D36808C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v3lesson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Sfide</a:t>
            </a:r>
            <a:r>
              <a:rPr lang="en-US" dirty="0"/>
              <a:t> </a:t>
            </a:r>
            <a:r>
              <a:rPr lang="en-US" dirty="0" err="1"/>
              <a:t>finali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6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Istruzioni</a:t>
            </a:r>
            <a:r>
              <a:rPr lang="en-US" dirty="0"/>
              <a:t> per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insegnanti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226"/>
            <a:ext cx="4122736" cy="536153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/>
              <a:t>Potete</a:t>
            </a:r>
            <a:r>
              <a:rPr lang="en-US" b="0" dirty="0"/>
              <a:t> </a:t>
            </a:r>
            <a:r>
              <a:rPr lang="en-US" b="0" dirty="0" err="1"/>
              <a:t>realizzare</a:t>
            </a:r>
            <a:r>
              <a:rPr lang="en-US" b="0" dirty="0"/>
              <a:t> </a:t>
            </a:r>
            <a:r>
              <a:rPr lang="en-US" b="0" dirty="0" err="1"/>
              <a:t>qualsiasi</a:t>
            </a:r>
            <a:r>
              <a:rPr lang="en-US" b="0" dirty="0"/>
              <a:t> </a:t>
            </a:r>
            <a:r>
              <a:rPr lang="en-US" b="0" dirty="0" err="1"/>
              <a:t>sfida</a:t>
            </a:r>
            <a:r>
              <a:rPr lang="en-US" b="0" dirty="0"/>
              <a:t> </a:t>
            </a:r>
            <a:r>
              <a:rPr lang="en-US" b="0" dirty="0" err="1"/>
              <a:t>vogliate</a:t>
            </a:r>
            <a:r>
              <a:rPr lang="en-US" b="0" dirty="0"/>
              <a:t> </a:t>
            </a:r>
            <a:r>
              <a:rPr lang="en-US" b="0" dirty="0" err="1"/>
              <a:t>usando</a:t>
            </a:r>
            <a:r>
              <a:rPr lang="en-US" b="0" dirty="0"/>
              <a:t> </a:t>
            </a:r>
            <a:r>
              <a:rPr lang="en-US" b="0" dirty="0" err="1"/>
              <a:t>nastro</a:t>
            </a:r>
            <a:r>
              <a:rPr lang="en-US" b="0" dirty="0"/>
              <a:t> </a:t>
            </a:r>
            <a:r>
              <a:rPr lang="en-US" b="0" dirty="0" err="1"/>
              <a:t>isolante</a:t>
            </a:r>
            <a:r>
              <a:rPr lang="en-US" b="0" dirty="0"/>
              <a:t> </a:t>
            </a:r>
            <a:r>
              <a:rPr lang="en-US" b="0" dirty="0" err="1"/>
              <a:t>colorato</a:t>
            </a:r>
            <a:r>
              <a:rPr lang="en-US" b="0" dirty="0"/>
              <a:t> </a:t>
            </a:r>
            <a:r>
              <a:rPr lang="en-US" b="0" dirty="0" err="1"/>
              <a:t>su</a:t>
            </a:r>
            <a:r>
              <a:rPr lang="en-US" b="0" dirty="0"/>
              <a:t> </a:t>
            </a:r>
            <a:r>
              <a:rPr lang="en-US" b="0" dirty="0" err="1"/>
              <a:t>una</a:t>
            </a:r>
            <a:r>
              <a:rPr lang="en-US" b="0" dirty="0"/>
              <a:t> </a:t>
            </a:r>
            <a:r>
              <a:rPr lang="en-US" b="0" dirty="0" err="1"/>
              <a:t>lavagna</a:t>
            </a:r>
            <a:r>
              <a:rPr lang="en-US" b="0" dirty="0"/>
              <a:t> </a:t>
            </a:r>
            <a:r>
              <a:rPr lang="en-US" b="0" dirty="0" err="1"/>
              <a:t>bianca</a:t>
            </a:r>
            <a:r>
              <a:rPr lang="en-US" b="0" dirty="0"/>
              <a:t> </a:t>
            </a:r>
            <a:r>
              <a:rPr lang="en-US" b="0" dirty="0" err="1"/>
              <a:t>Potete</a:t>
            </a:r>
            <a:r>
              <a:rPr lang="en-US" b="0" dirty="0"/>
              <a:t> </a:t>
            </a:r>
            <a:r>
              <a:rPr lang="en-US" b="0" dirty="0" err="1"/>
              <a:t>anche</a:t>
            </a:r>
            <a:r>
              <a:rPr lang="en-US" b="0" dirty="0"/>
              <a:t> </a:t>
            </a:r>
            <a:r>
              <a:rPr lang="en-US" b="0" dirty="0" err="1"/>
              <a:t>usare</a:t>
            </a:r>
            <a:r>
              <a:rPr lang="en-US" b="0" dirty="0"/>
              <a:t> </a:t>
            </a:r>
            <a:r>
              <a:rPr lang="en-US" b="0" dirty="0" err="1"/>
              <a:t>dei</a:t>
            </a:r>
            <a:r>
              <a:rPr lang="en-US" b="0" dirty="0"/>
              <a:t> </a:t>
            </a:r>
            <a:r>
              <a:rPr lang="en-US" b="0" dirty="0" err="1"/>
              <a:t>grandi</a:t>
            </a:r>
            <a:r>
              <a:rPr lang="en-US" b="0" dirty="0"/>
              <a:t> </a:t>
            </a:r>
            <a:r>
              <a:rPr lang="en-US" b="0" dirty="0" err="1"/>
              <a:t>fogli</a:t>
            </a:r>
            <a:r>
              <a:rPr lang="en-US" b="0" dirty="0"/>
              <a:t> di </a:t>
            </a:r>
            <a:r>
              <a:rPr lang="en-US" b="0" dirty="0" err="1"/>
              <a:t>carta</a:t>
            </a:r>
            <a:r>
              <a:rPr lang="en-US" b="0" dirty="0"/>
              <a:t> </a:t>
            </a:r>
            <a:r>
              <a:rPr lang="en-US" b="0" dirty="0" err="1"/>
              <a:t>bianchi</a:t>
            </a:r>
            <a:r>
              <a:rPr lang="en-US" b="0" dirty="0"/>
              <a:t> da </a:t>
            </a:r>
            <a:r>
              <a:rPr lang="en-US" b="0" dirty="0" err="1"/>
              <a:t>stendere</a:t>
            </a:r>
            <a:r>
              <a:rPr lang="en-US" b="0" dirty="0"/>
              <a:t> </a:t>
            </a:r>
            <a:r>
              <a:rPr lang="en-US" b="0" dirty="0" err="1"/>
              <a:t>su</a:t>
            </a:r>
            <a:r>
              <a:rPr lang="en-US" b="0" dirty="0"/>
              <a:t> un </a:t>
            </a:r>
            <a:r>
              <a:rPr lang="en-US" b="0" dirty="0" err="1"/>
              <a:t>pavimento</a:t>
            </a:r>
            <a:r>
              <a:rPr lang="en-US" b="0" dirty="0"/>
              <a:t> </a:t>
            </a:r>
            <a:r>
              <a:rPr lang="en-US" b="0" dirty="0" err="1"/>
              <a:t>duro</a:t>
            </a:r>
            <a:r>
              <a:rPr lang="en-US" b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Notate </a:t>
            </a:r>
            <a:r>
              <a:rPr lang="en-US" b="0" dirty="0" err="1"/>
              <a:t>che</a:t>
            </a:r>
            <a:r>
              <a:rPr lang="en-US" b="0" dirty="0"/>
              <a:t> </a:t>
            </a:r>
            <a:r>
              <a:rPr lang="en-US" b="0" dirty="0" err="1"/>
              <a:t>il</a:t>
            </a:r>
            <a:r>
              <a:rPr lang="en-US" b="0" dirty="0"/>
              <a:t> </a:t>
            </a:r>
            <a:r>
              <a:rPr lang="en-US" b="0" dirty="0" err="1"/>
              <a:t>nastro</a:t>
            </a:r>
            <a:r>
              <a:rPr lang="en-US" b="0" dirty="0"/>
              <a:t> </a:t>
            </a:r>
            <a:r>
              <a:rPr lang="en-US" b="0" dirty="0" err="1"/>
              <a:t>isolante</a:t>
            </a:r>
            <a:r>
              <a:rPr lang="en-US" b="0" dirty="0"/>
              <a:t> </a:t>
            </a:r>
            <a:r>
              <a:rPr lang="en-US" b="0" dirty="0" err="1"/>
              <a:t>colorato</a:t>
            </a:r>
            <a:r>
              <a:rPr lang="en-US" b="0" dirty="0"/>
              <a:t> ha </a:t>
            </a:r>
            <a:r>
              <a:rPr lang="en-US" b="0" dirty="0" err="1"/>
              <a:t>colori</a:t>
            </a:r>
            <a:r>
              <a:rPr lang="en-US" b="0" dirty="0"/>
              <a:t> </a:t>
            </a:r>
            <a:r>
              <a:rPr lang="en-US" b="0" dirty="0" err="1"/>
              <a:t>che</a:t>
            </a:r>
            <a:r>
              <a:rPr lang="en-US" b="0" dirty="0"/>
              <a:t> NON CORRISPONDONO a </a:t>
            </a:r>
            <a:r>
              <a:rPr lang="en-US" b="0" dirty="0" err="1"/>
              <a:t>quelli</a:t>
            </a:r>
            <a:r>
              <a:rPr lang="en-US" b="0" dirty="0"/>
              <a:t> standard </a:t>
            </a:r>
            <a:r>
              <a:rPr lang="en-US" b="0" dirty="0" err="1"/>
              <a:t>della</a:t>
            </a:r>
            <a:r>
              <a:rPr lang="en-US" b="0" dirty="0"/>
              <a:t> LEGO. Per cui I </a:t>
            </a:r>
            <a:r>
              <a:rPr lang="en-US" b="0" dirty="0" err="1"/>
              <a:t>vostri</a:t>
            </a:r>
            <a:r>
              <a:rPr lang="en-US" b="0" dirty="0"/>
              <a:t> </a:t>
            </a:r>
            <a:r>
              <a:rPr lang="en-US" b="0" dirty="0" err="1"/>
              <a:t>sensori</a:t>
            </a:r>
            <a:r>
              <a:rPr lang="en-US" b="0" dirty="0"/>
              <a:t> </a:t>
            </a:r>
            <a:r>
              <a:rPr lang="en-US" b="0" dirty="0" err="1"/>
              <a:t>potrebbero</a:t>
            </a:r>
            <a:r>
              <a:rPr lang="en-US" b="0" dirty="0"/>
              <a:t> </a:t>
            </a:r>
            <a:r>
              <a:rPr lang="en-US" b="0" dirty="0" err="1"/>
              <a:t>avere</a:t>
            </a:r>
            <a:r>
              <a:rPr lang="en-US" b="0" dirty="0"/>
              <a:t> </a:t>
            </a:r>
            <a:r>
              <a:rPr lang="en-US" b="0" dirty="0" err="1"/>
              <a:t>problemi</a:t>
            </a:r>
            <a:r>
              <a:rPr lang="en-US" b="0" dirty="0"/>
              <a:t> </a:t>
            </a:r>
            <a:r>
              <a:rPr lang="en-US" b="0" dirty="0" err="1"/>
              <a:t>nel</a:t>
            </a:r>
            <a:r>
              <a:rPr lang="en-US" b="0" dirty="0"/>
              <a:t> </a:t>
            </a:r>
            <a:r>
              <a:rPr lang="en-US" b="0" dirty="0" err="1"/>
              <a:t>riconoscimento</a:t>
            </a:r>
            <a:r>
              <a:rPr lang="en-US" b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/>
              <a:t>Potete</a:t>
            </a:r>
            <a:r>
              <a:rPr lang="en-US" b="0" dirty="0"/>
              <a:t> </a:t>
            </a:r>
            <a:r>
              <a:rPr lang="en-US" b="0" dirty="0" err="1"/>
              <a:t>anche</a:t>
            </a:r>
            <a:r>
              <a:rPr lang="en-US" b="0" dirty="0"/>
              <a:t> </a:t>
            </a:r>
            <a:r>
              <a:rPr lang="en-US" b="0" dirty="0" err="1"/>
              <a:t>utilizzare</a:t>
            </a:r>
            <a:r>
              <a:rPr lang="en-US" b="0" dirty="0"/>
              <a:t> I </a:t>
            </a:r>
            <a:r>
              <a:rPr lang="en-US" b="0" dirty="0" err="1"/>
              <a:t>campi</a:t>
            </a:r>
            <a:r>
              <a:rPr lang="en-US" b="0" dirty="0"/>
              <a:t> </a:t>
            </a:r>
            <a:r>
              <a:rPr lang="en-US" b="0" dirty="0" err="1"/>
              <a:t>dei</a:t>
            </a:r>
            <a:r>
              <a:rPr lang="en-US" b="0" dirty="0"/>
              <a:t> </a:t>
            </a:r>
            <a:r>
              <a:rPr lang="en-US" b="0" dirty="0" err="1"/>
              <a:t>precedenti</a:t>
            </a:r>
            <a:r>
              <a:rPr lang="en-US" b="0" dirty="0"/>
              <a:t> </a:t>
            </a:r>
            <a:r>
              <a:rPr lang="en-US" b="0" dirty="0" err="1"/>
              <a:t>edizioni</a:t>
            </a:r>
            <a:r>
              <a:rPr lang="en-US" b="0" dirty="0"/>
              <a:t> </a:t>
            </a:r>
            <a:r>
              <a:rPr lang="en-US" b="0" dirty="0" err="1"/>
              <a:t>della</a:t>
            </a:r>
            <a:r>
              <a:rPr lang="en-US" b="0" dirty="0"/>
              <a:t> FLL.  Si </a:t>
            </a:r>
            <a:r>
              <a:rPr lang="en-US" b="0" dirty="0" err="1"/>
              <a:t>possono</a:t>
            </a:r>
            <a:r>
              <a:rPr lang="en-US" b="0" dirty="0"/>
              <a:t> </a:t>
            </a:r>
            <a:r>
              <a:rPr lang="en-US" b="0" dirty="0" err="1"/>
              <a:t>trovare</a:t>
            </a:r>
            <a:r>
              <a:rPr lang="en-US" b="0" dirty="0"/>
              <a:t> </a:t>
            </a:r>
            <a:r>
              <a:rPr lang="en-US" b="0" dirty="0" err="1"/>
              <a:t>su</a:t>
            </a:r>
            <a:r>
              <a:rPr lang="en-US" b="0" dirty="0"/>
              <a:t> eBay o </a:t>
            </a:r>
            <a:r>
              <a:rPr lang="en-US" b="0" dirty="0" err="1"/>
              <a:t>chiedendo</a:t>
            </a:r>
            <a:r>
              <a:rPr lang="en-US" b="0" dirty="0"/>
              <a:t> a </a:t>
            </a:r>
            <a:r>
              <a:rPr lang="en-US" b="0" dirty="0" err="1"/>
              <a:t>squadre</a:t>
            </a:r>
            <a:r>
              <a:rPr lang="en-US" b="0" dirty="0"/>
              <a:t> </a:t>
            </a:r>
            <a:r>
              <a:rPr lang="en-US" b="0" dirty="0" err="1"/>
              <a:t>che</a:t>
            </a:r>
            <a:r>
              <a:rPr lang="en-US" b="0" dirty="0"/>
              <a:t> </a:t>
            </a:r>
            <a:r>
              <a:rPr lang="en-US" b="0" dirty="0" err="1"/>
              <a:t>hanno</a:t>
            </a:r>
            <a:r>
              <a:rPr lang="en-US" b="0" dirty="0"/>
              <a:t> </a:t>
            </a:r>
            <a:r>
              <a:rPr lang="en-US" b="0" dirty="0" err="1"/>
              <a:t>partecipato</a:t>
            </a:r>
            <a:r>
              <a:rPr lang="en-US" b="0" dirty="0"/>
              <a:t>.</a:t>
            </a:r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9936" y="997226"/>
            <a:ext cx="4071485" cy="270372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9936" y="3776545"/>
            <a:ext cx="4071485" cy="264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SFIDE IN QUESTA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332645"/>
            <a:ext cx="3429001" cy="463205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0" dirty="0"/>
              <a:t>Le slide </a:t>
            </a:r>
            <a:r>
              <a:rPr lang="en-US" b="0" dirty="0" err="1"/>
              <a:t>seguenti</a:t>
            </a:r>
            <a:r>
              <a:rPr lang="en-US" b="0" dirty="0"/>
              <a:t> </a:t>
            </a:r>
            <a:r>
              <a:rPr lang="en-US" b="0" dirty="0" err="1"/>
              <a:t>contengono</a:t>
            </a:r>
            <a:r>
              <a:rPr lang="en-US" b="0" dirty="0"/>
              <a:t> </a:t>
            </a:r>
            <a:r>
              <a:rPr lang="en-US" b="0" dirty="0" err="1"/>
              <a:t>alcune</a:t>
            </a:r>
            <a:r>
              <a:rPr lang="en-US" b="0" dirty="0"/>
              <a:t> </a:t>
            </a:r>
            <a:r>
              <a:rPr lang="en-US" b="0" dirty="0" err="1"/>
              <a:t>sfide</a:t>
            </a:r>
            <a:r>
              <a:rPr lang="en-US" b="0" dirty="0"/>
              <a:t> </a:t>
            </a:r>
            <a:r>
              <a:rPr lang="en-US" b="0" dirty="0" err="1"/>
              <a:t>che</a:t>
            </a:r>
            <a:r>
              <a:rPr lang="en-US" b="0" dirty="0"/>
              <a:t> </a:t>
            </a:r>
            <a:r>
              <a:rPr lang="en-US" b="0" dirty="0" err="1"/>
              <a:t>sono</a:t>
            </a:r>
            <a:r>
              <a:rPr lang="en-US" b="0" dirty="0"/>
              <a:t> incorporate </a:t>
            </a:r>
            <a:r>
              <a:rPr lang="en-US" b="0" dirty="0" err="1"/>
              <a:t>nelle</a:t>
            </a:r>
            <a:r>
              <a:rPr lang="en-US" b="0" dirty="0"/>
              <a:t> </a:t>
            </a:r>
            <a:r>
              <a:rPr lang="en-US" b="0" dirty="0" err="1"/>
              <a:t>lezioni</a:t>
            </a:r>
            <a:r>
              <a:rPr lang="en-US" b="0" dirty="0"/>
              <a:t> per </a:t>
            </a:r>
            <a:r>
              <a:rPr lang="en-US" b="0" dirty="0" err="1"/>
              <a:t>principianti</a:t>
            </a:r>
            <a:r>
              <a:rPr lang="en-US" b="0" dirty="0"/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en-US" b="0" dirty="0"/>
              <a:t>Le </a:t>
            </a:r>
            <a:r>
              <a:rPr lang="en-US" b="0" dirty="0" err="1"/>
              <a:t>soluzioni</a:t>
            </a:r>
            <a:r>
              <a:rPr lang="en-US" b="0" dirty="0"/>
              <a:t> non </a:t>
            </a:r>
            <a:r>
              <a:rPr lang="en-US" b="0" dirty="0" err="1"/>
              <a:t>sono</a:t>
            </a:r>
            <a:r>
              <a:rPr lang="en-US" b="0" dirty="0"/>
              <a:t> </a:t>
            </a:r>
            <a:r>
              <a:rPr lang="en-US" b="0" dirty="0" err="1"/>
              <a:t>fornite</a:t>
            </a:r>
            <a:r>
              <a:rPr lang="en-US" b="0" dirty="0"/>
              <a:t>. </a:t>
            </a:r>
            <a:r>
              <a:rPr lang="en-US" b="0" dirty="0" err="1"/>
              <a:t>Gli</a:t>
            </a:r>
            <a:r>
              <a:rPr lang="en-US" b="0" dirty="0"/>
              <a:t> </a:t>
            </a:r>
            <a:r>
              <a:rPr lang="en-US" b="0" dirty="0" err="1"/>
              <a:t>studenti</a:t>
            </a:r>
            <a:r>
              <a:rPr lang="en-US" b="0" dirty="0"/>
              <a:t> </a:t>
            </a:r>
            <a:r>
              <a:rPr lang="en-US" b="0" dirty="0" err="1"/>
              <a:t>dovranno</a:t>
            </a:r>
            <a:r>
              <a:rPr lang="en-US" b="0" dirty="0"/>
              <a:t> </a:t>
            </a:r>
            <a:r>
              <a:rPr lang="en-US" b="0" dirty="0" err="1"/>
              <a:t>usare</a:t>
            </a:r>
            <a:r>
              <a:rPr lang="en-US" b="0" dirty="0"/>
              <a:t> </a:t>
            </a:r>
            <a:r>
              <a:rPr lang="en-US" b="0" dirty="0" err="1"/>
              <a:t>tutto</a:t>
            </a:r>
            <a:r>
              <a:rPr lang="en-US" b="0" dirty="0"/>
              <a:t> </a:t>
            </a:r>
            <a:r>
              <a:rPr lang="en-US" b="0" dirty="0" err="1"/>
              <a:t>ciò</a:t>
            </a:r>
            <a:r>
              <a:rPr lang="en-US" b="0" dirty="0"/>
              <a:t> </a:t>
            </a:r>
            <a:r>
              <a:rPr lang="en-US" b="0" dirty="0" err="1"/>
              <a:t>che</a:t>
            </a:r>
            <a:r>
              <a:rPr lang="en-US" b="0" dirty="0"/>
              <a:t> </a:t>
            </a:r>
            <a:r>
              <a:rPr lang="en-US" b="0" dirty="0" err="1"/>
              <a:t>hanno</a:t>
            </a:r>
            <a:r>
              <a:rPr lang="en-US" b="0" dirty="0"/>
              <a:t> </a:t>
            </a:r>
            <a:r>
              <a:rPr lang="en-US" b="0" dirty="0" err="1"/>
              <a:t>imparato</a:t>
            </a:r>
            <a:r>
              <a:rPr lang="en-US" b="0" dirty="0"/>
              <a:t> </a:t>
            </a:r>
            <a:r>
              <a:rPr lang="en-US" b="0" dirty="0" err="1"/>
              <a:t>nelle</a:t>
            </a:r>
            <a:r>
              <a:rPr lang="en-US" b="0" dirty="0"/>
              <a:t> </a:t>
            </a:r>
            <a:r>
              <a:rPr lang="en-US" b="0" dirty="0" err="1"/>
              <a:t>lezioni</a:t>
            </a:r>
            <a:r>
              <a:rPr lang="en-US" b="0" dirty="0"/>
              <a:t> per </a:t>
            </a:r>
            <a:r>
              <a:rPr lang="en-US" b="0" dirty="0" err="1"/>
              <a:t>principianti</a:t>
            </a:r>
            <a:r>
              <a:rPr lang="en-US" b="0" dirty="0"/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en-US" b="0" dirty="0" err="1"/>
              <a:t>L’immagine</a:t>
            </a:r>
            <a:r>
              <a:rPr lang="en-US" b="0" dirty="0"/>
              <a:t> a </a:t>
            </a:r>
            <a:r>
              <a:rPr lang="en-US" b="0" dirty="0" err="1"/>
              <a:t>destra</a:t>
            </a:r>
            <a:r>
              <a:rPr lang="en-US" b="0" dirty="0"/>
              <a:t> </a:t>
            </a:r>
            <a:r>
              <a:rPr lang="en-US" b="0" dirty="0" err="1"/>
              <a:t>mostra</a:t>
            </a:r>
            <a:r>
              <a:rPr lang="en-US" b="0" dirty="0"/>
              <a:t> </a:t>
            </a:r>
            <a:r>
              <a:rPr lang="en-US" b="0" dirty="0" err="1"/>
              <a:t>percorsi</a:t>
            </a:r>
            <a:r>
              <a:rPr lang="en-US" b="0" dirty="0"/>
              <a:t> di </a:t>
            </a:r>
            <a:r>
              <a:rPr lang="en-US" b="0" dirty="0" err="1"/>
              <a:t>allenamento</a:t>
            </a:r>
            <a:r>
              <a:rPr lang="en-US" b="0" dirty="0"/>
              <a:t> </a:t>
            </a:r>
            <a:r>
              <a:rPr lang="en-US" b="0" dirty="0" err="1"/>
              <a:t>realizzati</a:t>
            </a:r>
            <a:r>
              <a:rPr lang="en-US" b="0" dirty="0"/>
              <a:t> da EV3Lessons.com.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25441" y="1336283"/>
            <a:ext cx="4677233" cy="462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Labirinto</a:t>
            </a:r>
            <a:r>
              <a:rPr lang="en-US" dirty="0"/>
              <a:t> 1: </a:t>
            </a:r>
            <a:r>
              <a:rPr lang="en-US" dirty="0" err="1"/>
              <a:t>allenamento</a:t>
            </a:r>
            <a:r>
              <a:rPr lang="en-US" dirty="0"/>
              <a:t> ad </a:t>
            </a:r>
            <a:r>
              <a:rPr lang="en-US" dirty="0" err="1"/>
              <a:t>andare</a:t>
            </a:r>
            <a:r>
              <a:rPr lang="en-US" dirty="0"/>
              <a:t> </a:t>
            </a:r>
            <a:r>
              <a:rPr lang="en-US" dirty="0" err="1"/>
              <a:t>dritto</a:t>
            </a:r>
            <a:r>
              <a:rPr lang="en-US" dirty="0"/>
              <a:t> e poi </a:t>
            </a:r>
            <a:r>
              <a:rPr lang="en-US" dirty="0" err="1"/>
              <a:t>girare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79720" y="6390847"/>
            <a:ext cx="3429000" cy="283845"/>
          </a:xfrm>
        </p:spPr>
        <p:txBody>
          <a:bodyPr/>
          <a:lstStyle/>
          <a:p>
            <a:r>
              <a:rPr lang="en-US"/>
              <a:t>© EV3Lessons.com, 2016, (Last edit: 7/04/2016)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BASE/ </a:t>
            </a:r>
            <a:r>
              <a:rPr lang="en-US" sz="1600" dirty="0"/>
              <a:t>PARTENZA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FINE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err="1"/>
              <a:t>Esci</a:t>
            </a:r>
            <a:r>
              <a:rPr lang="en-US" dirty="0"/>
              <a:t> </a:t>
            </a:r>
            <a:r>
              <a:rPr lang="en-US" dirty="0" err="1"/>
              <a:t>dalla</a:t>
            </a:r>
            <a:r>
              <a:rPr lang="en-US" dirty="0"/>
              <a:t> base</a:t>
            </a:r>
          </a:p>
          <a:p>
            <a:pPr marL="342900" indent="-342900">
              <a:buAutoNum type="arabicParenR"/>
            </a:pPr>
            <a:r>
              <a:rPr lang="en-US" dirty="0" err="1"/>
              <a:t>Gira</a:t>
            </a:r>
            <a:r>
              <a:rPr lang="en-US" dirty="0"/>
              <a:t> a </a:t>
            </a:r>
            <a:r>
              <a:rPr lang="en-US" dirty="0" err="1"/>
              <a:t>sinistra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passaggio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 err="1"/>
              <a:t>Gira</a:t>
            </a:r>
            <a:r>
              <a:rPr lang="en-US" dirty="0"/>
              <a:t> a </a:t>
            </a:r>
            <a:r>
              <a:rPr lang="en-US" dirty="0" err="1"/>
              <a:t>destra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 err="1"/>
              <a:t>Gira</a:t>
            </a:r>
            <a:r>
              <a:rPr lang="en-US" dirty="0"/>
              <a:t> a </a:t>
            </a:r>
            <a:r>
              <a:rPr lang="en-US" dirty="0" err="1"/>
              <a:t>destra</a:t>
            </a:r>
            <a:r>
              <a:rPr lang="en-US" dirty="0"/>
              <a:t> e </a:t>
            </a:r>
            <a:r>
              <a:rPr lang="en-US" dirty="0" err="1"/>
              <a:t>posizionati</a:t>
            </a:r>
            <a:r>
              <a:rPr lang="en-US" dirty="0"/>
              <a:t> con la </a:t>
            </a:r>
            <a:r>
              <a:rPr lang="en-US" dirty="0" err="1"/>
              <a:t>fronte</a:t>
            </a:r>
            <a:r>
              <a:rPr lang="en-US" dirty="0"/>
              <a:t> verso la FINE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08682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93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Labirinto</a:t>
            </a:r>
            <a:r>
              <a:rPr lang="en-US" dirty="0"/>
              <a:t> 2: </a:t>
            </a:r>
            <a:r>
              <a:rPr lang="en-US"/>
              <a:t>allenamento</a:t>
            </a:r>
            <a:r>
              <a:rPr lang="en-US" dirty="0"/>
              <a:t> </a:t>
            </a:r>
            <a:r>
              <a:rPr lang="en-US" dirty="0" err="1"/>
              <a:t>all’uso</a:t>
            </a:r>
            <a:r>
              <a:rPr lang="en-US" dirty="0"/>
              <a:t> del </a:t>
            </a:r>
            <a:r>
              <a:rPr lang="en-US" dirty="0" err="1"/>
              <a:t>sensore</a:t>
            </a:r>
            <a:r>
              <a:rPr lang="en-US" dirty="0"/>
              <a:t> al </a:t>
            </a:r>
            <a:r>
              <a:rPr lang="en-US" dirty="0" err="1"/>
              <a:t>tocco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7134" y="6390847"/>
            <a:ext cx="3429000" cy="283845"/>
          </a:xfrm>
        </p:spPr>
        <p:txBody>
          <a:bodyPr/>
          <a:lstStyle/>
          <a:p>
            <a:r>
              <a:rPr lang="en-US"/>
              <a:t>© EV3Lessons.com, 2016, (Last edit: 7/04/2016)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4122" y="1627427"/>
            <a:ext cx="5153003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Muro</a:t>
            </a:r>
            <a:r>
              <a:rPr lang="en-US" dirty="0"/>
              <a:t> Nord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BASE/ </a:t>
            </a:r>
            <a:r>
              <a:rPr lang="en-US" sz="1600" dirty="0"/>
              <a:t>PARTENZA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5895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FINE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5895" y="6138597"/>
            <a:ext cx="3802787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Non </a:t>
            </a:r>
            <a:r>
              <a:rPr lang="en-US" dirty="0" err="1"/>
              <a:t>toccare</a:t>
            </a:r>
            <a:r>
              <a:rPr lang="en-US" dirty="0"/>
              <a:t>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muro</a:t>
            </a:r>
            <a:r>
              <a:rPr lang="en-US" dirty="0"/>
              <a:t>.</a:t>
            </a:r>
          </a:p>
          <a:p>
            <a:pPr algn="ctr"/>
            <a:r>
              <a:rPr lang="en-US" dirty="0" err="1"/>
              <a:t>C’è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scatola</a:t>
            </a:r>
            <a:r>
              <a:rPr lang="en-US" dirty="0"/>
              <a:t> </a:t>
            </a:r>
            <a:r>
              <a:rPr lang="en-US" dirty="0" err="1"/>
              <a:t>leggera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cade.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err="1"/>
              <a:t>Esci</a:t>
            </a:r>
            <a:r>
              <a:rPr lang="en-US" dirty="0"/>
              <a:t> </a:t>
            </a:r>
            <a:r>
              <a:rPr lang="en-US" dirty="0" err="1"/>
              <a:t>dalla</a:t>
            </a:r>
            <a:r>
              <a:rPr lang="en-US" dirty="0"/>
              <a:t> base</a:t>
            </a:r>
          </a:p>
          <a:p>
            <a:pPr marL="342900" indent="-342900">
              <a:buAutoNum type="arabicParenR"/>
            </a:pPr>
            <a:r>
              <a:rPr lang="en-US" dirty="0" err="1"/>
              <a:t>Vai</a:t>
            </a:r>
            <a:r>
              <a:rPr lang="en-US" dirty="0"/>
              <a:t> verso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muro</a:t>
            </a:r>
            <a:r>
              <a:rPr lang="en-US" dirty="0"/>
              <a:t> </a:t>
            </a:r>
            <a:r>
              <a:rPr lang="en-US" dirty="0" err="1"/>
              <a:t>nord</a:t>
            </a:r>
            <a:r>
              <a:rPr lang="en-US" dirty="0"/>
              <a:t> e </a:t>
            </a:r>
            <a:r>
              <a:rPr lang="en-US" dirty="0" err="1">
                <a:solidFill>
                  <a:srgbClr val="FF0000"/>
                </a:solidFill>
              </a:rPr>
              <a:t>toccalo</a:t>
            </a:r>
            <a:r>
              <a:rPr lang="en-US" dirty="0"/>
              <a:t>.</a:t>
            </a:r>
          </a:p>
          <a:p>
            <a:pPr marL="342900" indent="-342900">
              <a:buAutoNum type="arabicParenR"/>
            </a:pPr>
            <a:r>
              <a:rPr lang="en-US" dirty="0" err="1"/>
              <a:t>Torna</a:t>
            </a:r>
            <a:r>
              <a:rPr lang="en-US" dirty="0"/>
              <a:t> </a:t>
            </a:r>
            <a:r>
              <a:rPr lang="en-US" dirty="0" err="1"/>
              <a:t>indietro</a:t>
            </a:r>
            <a:r>
              <a:rPr lang="en-US" dirty="0"/>
              <a:t> e </a:t>
            </a:r>
            <a:r>
              <a:rPr lang="en-US" dirty="0" err="1"/>
              <a:t>naviga</a:t>
            </a:r>
            <a:r>
              <a:rPr lang="en-US" dirty="0"/>
              <a:t> </a:t>
            </a:r>
            <a:r>
              <a:rPr lang="en-US" dirty="0" err="1"/>
              <a:t>fino</a:t>
            </a:r>
            <a:r>
              <a:rPr lang="en-US" dirty="0"/>
              <a:t> al </a:t>
            </a:r>
            <a:r>
              <a:rPr lang="en-US" dirty="0" err="1"/>
              <a:t>passaggio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 err="1"/>
              <a:t>Vai</a:t>
            </a:r>
            <a:r>
              <a:rPr lang="en-US" dirty="0"/>
              <a:t> verso “non </a:t>
            </a:r>
            <a:r>
              <a:rPr lang="en-US" dirty="0" err="1"/>
              <a:t>toccare</a:t>
            </a:r>
            <a:r>
              <a:rPr lang="en-US" dirty="0"/>
              <a:t>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muro</a:t>
            </a:r>
            <a:r>
              <a:rPr lang="en-US" dirty="0"/>
              <a:t>”.</a:t>
            </a:r>
            <a:r>
              <a:rPr lang="en-US" dirty="0">
                <a:solidFill>
                  <a:srgbClr val="FF0000"/>
                </a:solidFill>
              </a:rPr>
              <a:t> Non </a:t>
            </a:r>
            <a:r>
              <a:rPr lang="en-US" dirty="0" err="1">
                <a:solidFill>
                  <a:srgbClr val="FF0000"/>
                </a:solidFill>
              </a:rPr>
              <a:t>toccarlo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AutoNum type="arabicParenR"/>
            </a:pPr>
            <a:r>
              <a:rPr lang="en-US" dirty="0" err="1"/>
              <a:t>Gira</a:t>
            </a:r>
            <a:r>
              <a:rPr lang="en-US" dirty="0"/>
              <a:t> e </a:t>
            </a:r>
            <a:r>
              <a:rPr lang="en-US" dirty="0" err="1"/>
              <a:t>vai</a:t>
            </a:r>
            <a:r>
              <a:rPr lang="en-US" dirty="0"/>
              <a:t> verso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muro</a:t>
            </a:r>
            <a:r>
              <a:rPr lang="en-US" dirty="0"/>
              <a:t> </a:t>
            </a:r>
            <a:r>
              <a:rPr lang="en-US" dirty="0" err="1"/>
              <a:t>ovest</a:t>
            </a:r>
            <a:r>
              <a:rPr lang="en-US" dirty="0"/>
              <a:t>.</a:t>
            </a:r>
          </a:p>
          <a:p>
            <a:pPr marL="342900" indent="-342900">
              <a:buAutoNum type="arabicParenR"/>
            </a:pPr>
            <a:r>
              <a:rPr lang="en-US" dirty="0" err="1"/>
              <a:t>Gira</a:t>
            </a:r>
            <a:r>
              <a:rPr lang="en-US" dirty="0"/>
              <a:t> e </a:t>
            </a:r>
            <a:r>
              <a:rPr lang="en-US" dirty="0" err="1"/>
              <a:t>vai</a:t>
            </a:r>
            <a:r>
              <a:rPr lang="en-US" dirty="0"/>
              <a:t> con la </a:t>
            </a:r>
            <a:r>
              <a:rPr lang="en-US" dirty="0" err="1"/>
              <a:t>fronte</a:t>
            </a:r>
            <a:r>
              <a:rPr lang="en-US" dirty="0"/>
              <a:t> verso la fine!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dirty="0"/>
              <a:t>USA I SENSORI 2-3!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83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Fermati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linea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3429000" cy="235557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tuo</a:t>
            </a:r>
            <a:r>
              <a:rPr lang="en-US" dirty="0"/>
              <a:t> robot per </a:t>
            </a:r>
            <a:r>
              <a:rPr lang="en-US" dirty="0" err="1"/>
              <a:t>andare</a:t>
            </a:r>
            <a:r>
              <a:rPr lang="en-US" dirty="0"/>
              <a:t> </a:t>
            </a:r>
            <a:r>
              <a:rPr lang="en-US" dirty="0" err="1"/>
              <a:t>avanti</a:t>
            </a:r>
            <a:r>
              <a:rPr lang="en-US" dirty="0"/>
              <a:t> e </a:t>
            </a:r>
            <a:r>
              <a:rPr lang="en-US" dirty="0" err="1"/>
              <a:t>fermarsi</a:t>
            </a:r>
            <a:r>
              <a:rPr lang="en-US" dirty="0"/>
              <a:t> </a:t>
            </a:r>
            <a:r>
              <a:rPr lang="en-US" dirty="0" err="1"/>
              <a:t>esattamente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terza</a:t>
            </a:r>
            <a:r>
              <a:rPr lang="en-US" dirty="0"/>
              <a:t> </a:t>
            </a:r>
            <a:r>
              <a:rPr lang="en-US" dirty="0" err="1"/>
              <a:t>linea</a:t>
            </a:r>
            <a:r>
              <a:rPr lang="en-US" dirty="0"/>
              <a:t>.</a:t>
            </a:r>
          </a:p>
          <a:p>
            <a:r>
              <a:rPr lang="en-US" dirty="0"/>
              <a:t>Devi </a:t>
            </a:r>
            <a:r>
              <a:rPr lang="en-US" dirty="0" err="1"/>
              <a:t>usare</a:t>
            </a:r>
            <a:r>
              <a:rPr lang="en-US" dirty="0"/>
              <a:t> un loop </a:t>
            </a:r>
            <a:r>
              <a:rPr lang="en-US" dirty="0" err="1"/>
              <a:t>ed</a:t>
            </a:r>
            <a:r>
              <a:rPr lang="en-US" dirty="0"/>
              <a:t> un </a:t>
            </a:r>
            <a:r>
              <a:rPr lang="en-US" dirty="0" err="1"/>
              <a:t>sensore</a:t>
            </a:r>
            <a:r>
              <a:rPr lang="en-US" dirty="0"/>
              <a:t>!</a:t>
            </a:r>
          </a:p>
          <a:p>
            <a:br>
              <a:rPr lang="en-US" dirty="0"/>
            </a:br>
            <a:r>
              <a:rPr lang="en-US" dirty="0"/>
              <a:t>Quale </a:t>
            </a:r>
            <a:r>
              <a:rPr lang="en-US" dirty="0" err="1"/>
              <a:t>sensore</a:t>
            </a:r>
            <a:r>
              <a:rPr lang="en-US" dirty="0"/>
              <a:t> </a:t>
            </a:r>
            <a:r>
              <a:rPr lang="en-US" dirty="0" err="1"/>
              <a:t>userai</a:t>
            </a:r>
            <a:r>
              <a:rPr lang="en-US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194807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49509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33945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10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</p:spPr>
        <p:txBody>
          <a:bodyPr/>
          <a:lstStyle/>
          <a:p>
            <a:fld id="{4382A7F7-08BF-4252-8141-63FB96055BB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4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609600" y="172658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Questo</a:t>
            </a:r>
            <a:r>
              <a:rPr lang="en-US" dirty="0"/>
              <a:t> tutorial è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creato</a:t>
            </a:r>
            <a:r>
              <a:rPr lang="en-US" dirty="0"/>
              <a:t> da Sanjay Seshan e Arvind Seshan</a:t>
            </a:r>
          </a:p>
          <a:p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lezioni</a:t>
            </a:r>
            <a:r>
              <a:rPr lang="en-US" dirty="0"/>
              <a:t> e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disponibili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sito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www.ev3lessons.com</a:t>
            </a:r>
            <a:endParaRPr lang="en-US" dirty="0"/>
          </a:p>
          <a:p>
            <a:r>
              <a:rPr lang="en-US" dirty="0" err="1"/>
              <a:t>Tradotto</a:t>
            </a:r>
            <a:r>
              <a:rPr lang="en-US" dirty="0"/>
              <a:t> da Giuseppe </a:t>
            </a:r>
            <a:r>
              <a:rPr lang="en-US" dirty="0" err="1"/>
              <a:t>Comis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45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6260</TotalTime>
  <Words>393</Words>
  <Application>Microsoft Macintosh PowerPoint</Application>
  <PresentationFormat>On-screen Show (4:3)</PresentationFormat>
  <Paragraphs>54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Helvetica Neue</vt:lpstr>
      <vt:lpstr>beginner</vt:lpstr>
      <vt:lpstr>Custom Design</vt:lpstr>
      <vt:lpstr>LEZIONI PER PRINCIPIANTI</vt:lpstr>
      <vt:lpstr>Istruzioni per gli insegnanti</vt:lpstr>
      <vt:lpstr>LE SFIDE IN QUESTA LEZIONE</vt:lpstr>
      <vt:lpstr>Labirinto 1: allenamento ad andare dritto e poi girare</vt:lpstr>
      <vt:lpstr>Labirinto 2: allenamento all’uso del sensore al tocco</vt:lpstr>
      <vt:lpstr>Fermati alla linea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Sanjay Seshan</cp:lastModifiedBy>
  <cp:revision>18</cp:revision>
  <cp:lastPrinted>2016-07-05T01:01:43Z</cp:lastPrinted>
  <dcterms:created xsi:type="dcterms:W3CDTF">2014-08-07T02:19:13Z</dcterms:created>
  <dcterms:modified xsi:type="dcterms:W3CDTF">2018-04-07T14:35:26Z</dcterms:modified>
</cp:coreProperties>
</file>