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35" r:id="rId1"/>
    <p:sldMasterId id="2147483847" r:id="rId2"/>
  </p:sldMasterIdLst>
  <p:notesMasterIdLst>
    <p:notesMasterId r:id="rId10"/>
  </p:notesMasterIdLst>
  <p:handoutMasterIdLst>
    <p:handoutMasterId r:id="rId11"/>
  </p:handoutMasterIdLst>
  <p:sldIdLst>
    <p:sldId id="284" r:id="rId3"/>
    <p:sldId id="281" r:id="rId4"/>
    <p:sldId id="279" r:id="rId5"/>
    <p:sldId id="283" r:id="rId6"/>
    <p:sldId id="280" r:id="rId7"/>
    <p:sldId id="28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705"/>
    <p:restoredTop sz="94613"/>
  </p:normalViewPr>
  <p:slideViewPr>
    <p:cSldViewPr snapToGrid="0" snapToObjects="1">
      <p:cViewPr>
        <p:scale>
          <a:sx n="94" d="100"/>
          <a:sy n="94" d="100"/>
        </p:scale>
        <p:origin x="-684" y="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54B44E-40A3-0E46-B16A-9BF1250A248B}" type="datetimeFigureOut">
              <a:rPr lang="en-US" smtClean="0"/>
              <a:t>4/17/2018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DF1604-CF25-2840-A4A3-96CDE3604995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35781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6AD16C-2DB4-6642-BAD4-9ED973A087A0}" type="datetimeFigureOut">
              <a:rPr lang="en-US" smtClean="0"/>
              <a:t>4/17/2018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5BF589-3978-3C45-966B-D7B7A71F2A02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84166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73553" y="471740"/>
            <a:ext cx="4857665" cy="2001435"/>
          </a:xfrm>
          <a:ln>
            <a:noFill/>
          </a:ln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54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INTERMEDIATE PROGRAMMING LESSON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8051" y="3452894"/>
            <a:ext cx="6004883" cy="401411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11890-25CA-46F5-9F8C-9E79EBF4CE1C}" type="datetime1">
              <a:rPr lang="en-US" smtClean="0"/>
              <a:t>4/17/2018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2015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3854305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 userDrawn="1"/>
        </p:nvSpPr>
        <p:spPr>
          <a:xfrm>
            <a:off x="0" y="6334315"/>
            <a:ext cx="4487333" cy="9238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 userDrawn="1"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TextBox 12"/>
          <p:cNvSpPr txBox="1"/>
          <p:nvPr userDrawn="1"/>
        </p:nvSpPr>
        <p:spPr>
          <a:xfrm>
            <a:off x="1481621" y="5931894"/>
            <a:ext cx="23910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By </a:t>
            </a:r>
            <a:r>
              <a:rPr lang="en-US"/>
              <a:t>Droids Robotics</a:t>
            </a: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036" y="4938756"/>
            <a:ext cx="1317585" cy="1260490"/>
          </a:xfrm>
          <a:prstGeom prst="rect">
            <a:avLst/>
          </a:prstGeom>
        </p:spPr>
      </p:pic>
      <p:pic>
        <p:nvPicPr>
          <p:cNvPr id="15" name="Picture 14" descr="EV3Lessons.com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2605" y="409394"/>
            <a:ext cx="3487140" cy="1295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103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A2806-5D5F-4AFE-8E3A-30EC8BB4272B}" type="datetime1">
              <a:rPr lang="en-US" smtClean="0"/>
              <a:t>4/17/2018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2015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313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A8E37-E2BD-4CAE-B237-1EEED0ABFF10}" type="datetime1">
              <a:rPr lang="en-US" smtClean="0"/>
              <a:t>4/17/2018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2015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7970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96279" y="154094"/>
            <a:ext cx="3853207" cy="1870649"/>
          </a:xfrm>
          <a:ln>
            <a:noFill/>
          </a:ln>
        </p:spPr>
        <p:txBody>
          <a:bodyPr anchor="ctr">
            <a:normAutofit/>
          </a:bodyPr>
          <a:lstStyle>
            <a:lvl1pPr algn="l">
              <a:lnSpc>
                <a:spcPct val="85000"/>
              </a:lnSpc>
              <a:defRPr sz="4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INTERMEDIATE PROGRAMMING LESSON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8051" y="3452894"/>
            <a:ext cx="6004883" cy="401411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33E21-E101-4D73-B43E-E88E406318A3}" type="datetime1">
              <a:rPr lang="en-US" smtClean="0"/>
              <a:t>4/17/2018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2015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3854305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6334315"/>
            <a:ext cx="4487333" cy="9238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TextBox 7"/>
          <p:cNvSpPr txBox="1"/>
          <p:nvPr/>
        </p:nvSpPr>
        <p:spPr>
          <a:xfrm>
            <a:off x="2363695" y="3959525"/>
            <a:ext cx="43735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+mj-lt"/>
              </a:rPr>
              <a:t>By</a:t>
            </a:r>
            <a:r>
              <a:rPr lang="en-US" baseline="0" dirty="0">
                <a:latin typeface="+mj-lt"/>
              </a:rPr>
              <a:t> Sanjay and Arvind Seshan</a:t>
            </a:r>
            <a:endParaRPr lang="en-US" dirty="0">
              <a:latin typeface="+mj-lt"/>
            </a:endParaRPr>
          </a:p>
        </p:txBody>
      </p:sp>
      <p:pic>
        <p:nvPicPr>
          <p:cNvPr id="1026" name="Picture 2" descr="EV3Lessons.com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687" y="139554"/>
            <a:ext cx="5075507" cy="18851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2"/>
          <p:cNvSpPr/>
          <p:nvPr userDrawn="1"/>
        </p:nvSpPr>
        <p:spPr>
          <a:xfrm>
            <a:off x="0" y="6334315"/>
            <a:ext cx="4487333" cy="9238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 userDrawn="1"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19298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1B8B2-FE24-4934-A1D5-B0D2E5301B1C}" type="datetime1">
              <a:rPr lang="en-US" smtClean="0"/>
              <a:t>4/17/2018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2015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4720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B3C2F-EC1C-46CA-BECB-CFF1C49CD76C}" type="datetime1">
              <a:rPr lang="en-US" smtClean="0"/>
              <a:t>4/17/2018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2015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‹N›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81655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27A6B-EFF2-41DA-9389-1DD4326B2EE4}" type="datetime1">
              <a:rPr lang="en-US" smtClean="0"/>
              <a:t>4/17/2018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2015 EV3Lessons.com, Last edit 7/06/2016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6180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67B4E-6008-4AC3-AE01-C0CC6493FE44}" type="datetime1">
              <a:rPr lang="en-US" smtClean="0"/>
              <a:t>4/17/2018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2015 EV3Lessons.com, Last edit 7/06/2016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572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4C136-C7FF-499B-A164-2D4C94D5780B}" type="datetime1">
              <a:rPr lang="en-US" smtClean="0"/>
              <a:t>4/17/2018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2015 EV3Lessons.com, Last edit 7/06/2016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0712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8EE4C-AF6A-44DC-9C1E-0CB7A12851C7}" type="datetime1">
              <a:rPr lang="en-US" smtClean="0"/>
              <a:t>4/17/2018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© 2015 EV3Lessons.com, Last edit 7/06/2016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17458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D5922F30-34E0-4C39-BC01-021BBB3779F5}" type="datetime1">
              <a:rPr lang="en-US" smtClean="0"/>
              <a:t>4/17/2018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© 2015 EV3Lessons.com, Last edit 7/06/2016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F5CE407-6216-4202-80E4-A30DC2F709B2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677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D82AE-8167-4DFE-A047-E1FF61796F26}" type="datetime1">
              <a:rPr lang="en-US" smtClean="0"/>
              <a:t>4/17/2018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2015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1069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845A1-9DE0-45DA-AF74-AA448812466E}" type="datetime1">
              <a:rPr lang="en-US" smtClean="0"/>
              <a:t>4/17/2018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2015 EV3Lessons.com, Last edit 7/06/2016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3906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38FE3-4A62-49E7-8F43-F6D0D08BEE13}" type="datetime1">
              <a:rPr lang="en-US" smtClean="0"/>
              <a:t>4/17/2018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2015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57901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0D17F-FAD0-4E89-B98C-767A4628FD6E}" type="datetime1">
              <a:rPr lang="en-US" smtClean="0"/>
              <a:t>4/17/2018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2015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686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8C3B8-CCBA-411E-9DB3-AACF68D92F7D}" type="datetime1">
              <a:rPr lang="en-US" smtClean="0"/>
              <a:t>4/17/2018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2015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‹N›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57855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090BA-9AAD-4420-BFD9-12D0784F3BD8}" type="datetime1">
              <a:rPr lang="en-US" smtClean="0"/>
              <a:t>4/17/2018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2015 EV3Lessons.com, Last edit 7/06/2016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796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ABF42-B0A3-48A3-84D3-002A163D0068}" type="datetime1">
              <a:rPr lang="en-US" smtClean="0"/>
              <a:t>4/17/2018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2015 EV3Lessons.com, Last edit 7/06/2016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584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9C439-D066-4536-BF0E-4339595C20C0}" type="datetime1">
              <a:rPr lang="en-US" smtClean="0"/>
              <a:t>4/17/2018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2015 EV3Lessons.com, Last edit 7/06/2016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902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87BDB-31CB-4154-A354-1D8431D151E9}" type="datetime1">
              <a:rPr lang="en-US" smtClean="0"/>
              <a:t>4/17/2018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© 2015 EV3Lessons.com, Last edit 7/06/2016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438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CA72863B-BF54-4663-891A-0C7919FC7BCF}" type="datetime1">
              <a:rPr lang="en-US" smtClean="0"/>
              <a:t>4/17/2018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© 2015 EV3Lessons.com, Last edit 7/06/2016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F5CE407-6216-4202-80E4-A30DC2F709B2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458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738FF-D9A2-48EA-A9B8-AB69C391D273}" type="datetime1">
              <a:rPr lang="en-US" smtClean="0"/>
              <a:t>4/17/2018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2015 EV3Lessons.com, Last edit 7/06/2016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3826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4487333" cy="9238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7874" y="287088"/>
            <a:ext cx="8596812" cy="87405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7874" y="1505616"/>
            <a:ext cx="8596811" cy="465452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CB2A80F6-584C-43EF-BD30-4D3CC47ECCD6}" type="datetime1">
              <a:rPr lang="en-US" smtClean="0"/>
              <a:t>4/17/2018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© 2015 EV3Lessons.com, Last edit 7/06/2016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227874" y="1335314"/>
            <a:ext cx="8596811" cy="1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72782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6" r:id="rId1"/>
    <p:sldLayoutId id="2147483837" r:id="rId2"/>
    <p:sldLayoutId id="2147483838" r:id="rId3"/>
    <p:sldLayoutId id="2147483839" r:id="rId4"/>
    <p:sldLayoutId id="2147483840" r:id="rId5"/>
    <p:sldLayoutId id="2147483841" r:id="rId6"/>
    <p:sldLayoutId id="2147483842" r:id="rId7"/>
    <p:sldLayoutId id="2147483843" r:id="rId8"/>
    <p:sldLayoutId id="2147483844" r:id="rId9"/>
    <p:sldLayoutId id="2147483845" r:id="rId10"/>
    <p:sldLayoutId id="2147483846" r:id="rId11"/>
  </p:sldLayoutIdLst>
  <p:hf sldNum="0"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4487333" cy="9238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7874" y="287088"/>
            <a:ext cx="8596812" cy="87405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7874" y="1505616"/>
            <a:ext cx="8596811" cy="465452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C00F0B2-6DC6-40C8-A51B-F3D7D06C3737}" type="datetime1">
              <a:rPr lang="en-US" smtClean="0"/>
              <a:t>4/17/2018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© 2015 EV3Lessons.com, Last edit 7/06/2016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227874" y="1335314"/>
            <a:ext cx="8596811" cy="1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 userDrawn="1"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52875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8" r:id="rId1"/>
    <p:sldLayoutId id="2147483849" r:id="rId2"/>
    <p:sldLayoutId id="2147483850" r:id="rId3"/>
    <p:sldLayoutId id="2147483851" r:id="rId4"/>
    <p:sldLayoutId id="2147483852" r:id="rId5"/>
    <p:sldLayoutId id="2147483853" r:id="rId6"/>
    <p:sldLayoutId id="2147483854" r:id="rId7"/>
    <p:sldLayoutId id="2147483855" r:id="rId8"/>
    <p:sldLayoutId id="2147483856" r:id="rId9"/>
    <p:sldLayoutId id="2147483857" r:id="rId10"/>
    <p:sldLayoutId id="2147483858" r:id="rId11"/>
  </p:sldLayoutIdLst>
  <p:hf sldNum="0"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sa/4.0/" TargetMode="External"/><Relationship Id="rId2" Type="http://schemas.openxmlformats.org/officeDocument/2006/relationships/hyperlink" Target="http://www.ev3lessons.com/" TargetMode="Externa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LEZIONI INTERMEDIE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CALIBRARE IL SENSORE DI COLORE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23" t="17619" r="3095" b="25000"/>
          <a:stretch/>
        </p:blipFill>
        <p:spPr>
          <a:xfrm>
            <a:off x="3711108" y="4592409"/>
            <a:ext cx="1700816" cy="1056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1192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Obiettivi</a:t>
            </a:r>
            <a:r>
              <a:rPr lang="en-US" dirty="0" smtClean="0"/>
              <a:t> </a:t>
            </a:r>
            <a:r>
              <a:rPr lang="en-US" dirty="0" err="1" smtClean="0"/>
              <a:t>della</a:t>
            </a:r>
            <a:r>
              <a:rPr lang="en-US" dirty="0" smtClean="0"/>
              <a:t> </a:t>
            </a:r>
            <a:r>
              <a:rPr lang="en-US" dirty="0" err="1" smtClean="0"/>
              <a:t>lezione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1) </a:t>
            </a:r>
            <a:r>
              <a:rPr lang="en-US" dirty="0" err="1" smtClean="0"/>
              <a:t>Imparare</a:t>
            </a:r>
            <a:r>
              <a:rPr lang="en-US" dirty="0" smtClean="0"/>
              <a:t> </a:t>
            </a:r>
            <a:r>
              <a:rPr lang="en-US" dirty="0" err="1" smtClean="0"/>
              <a:t>perché</a:t>
            </a:r>
            <a:r>
              <a:rPr lang="en-US" dirty="0" smtClean="0"/>
              <a:t> </a:t>
            </a:r>
            <a:r>
              <a:rPr lang="en-US" dirty="0" err="1" smtClean="0"/>
              <a:t>c’è</a:t>
            </a:r>
            <a:r>
              <a:rPr lang="en-US" dirty="0" smtClean="0"/>
              <a:t> </a:t>
            </a:r>
            <a:r>
              <a:rPr lang="en-US" dirty="0" err="1" smtClean="0"/>
              <a:t>bisogno</a:t>
            </a:r>
            <a:r>
              <a:rPr lang="en-US" dirty="0" smtClean="0"/>
              <a:t> di </a:t>
            </a:r>
            <a:r>
              <a:rPr lang="en-US" dirty="0" err="1" smtClean="0"/>
              <a:t>calibrare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vostro</a:t>
            </a:r>
            <a:r>
              <a:rPr lang="en-US" dirty="0" smtClean="0"/>
              <a:t> </a:t>
            </a:r>
            <a:r>
              <a:rPr lang="en-US" dirty="0" err="1" smtClean="0"/>
              <a:t>sensore</a:t>
            </a:r>
            <a:r>
              <a:rPr lang="en-US" dirty="0" smtClean="0"/>
              <a:t> di </a:t>
            </a:r>
            <a:r>
              <a:rPr lang="en-US" dirty="0" err="1" smtClean="0"/>
              <a:t>colore</a:t>
            </a:r>
            <a:endParaRPr lang="en-US" dirty="0"/>
          </a:p>
          <a:p>
            <a:r>
              <a:rPr lang="en-US" dirty="0"/>
              <a:t>2) </a:t>
            </a:r>
            <a:r>
              <a:rPr lang="en-US" dirty="0" err="1" smtClean="0"/>
              <a:t>Imparare</a:t>
            </a:r>
            <a:r>
              <a:rPr lang="en-US" dirty="0" smtClean="0"/>
              <a:t> </a:t>
            </a:r>
            <a:r>
              <a:rPr lang="en-US" dirty="0" err="1" smtClean="0"/>
              <a:t>cos’è</a:t>
            </a:r>
            <a:r>
              <a:rPr lang="en-US" dirty="0" smtClean="0"/>
              <a:t> la </a:t>
            </a:r>
            <a:r>
              <a:rPr lang="en-US" dirty="0" err="1" smtClean="0"/>
              <a:t>calibrazione</a:t>
            </a:r>
            <a:r>
              <a:rPr lang="en-US" dirty="0" smtClean="0"/>
              <a:t> </a:t>
            </a:r>
          </a:p>
          <a:p>
            <a:r>
              <a:rPr lang="en-US" dirty="0" smtClean="0"/>
              <a:t>3</a:t>
            </a:r>
            <a:r>
              <a:rPr lang="en-US" dirty="0"/>
              <a:t>) </a:t>
            </a:r>
            <a:r>
              <a:rPr lang="en-US" dirty="0" err="1" smtClean="0"/>
              <a:t>Imparare</a:t>
            </a:r>
            <a:r>
              <a:rPr lang="en-US" dirty="0" smtClean="0"/>
              <a:t> come </a:t>
            </a:r>
            <a:r>
              <a:rPr lang="en-US" dirty="0" err="1" smtClean="0"/>
              <a:t>calibrare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vostro</a:t>
            </a:r>
            <a:r>
              <a:rPr lang="en-US" dirty="0" smtClean="0"/>
              <a:t> </a:t>
            </a:r>
            <a:r>
              <a:rPr lang="en-US" dirty="0" err="1" smtClean="0"/>
              <a:t>sensore</a:t>
            </a:r>
            <a:r>
              <a:rPr lang="en-US" dirty="0" smtClean="0"/>
              <a:t> di </a:t>
            </a:r>
            <a:r>
              <a:rPr lang="en-US" dirty="0" err="1" smtClean="0"/>
              <a:t>colore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2015 EV3Lessons.com, Last edit 7/06/2016</a:t>
            </a:r>
          </a:p>
        </p:txBody>
      </p:sp>
    </p:spTree>
    <p:extLst>
      <p:ext uri="{BB962C8B-B14F-4D97-AF65-F5344CB8AC3E}">
        <p14:creationId xmlns:p14="http://schemas.microsoft.com/office/powerpoint/2010/main" val="3940206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Perché</a:t>
            </a:r>
            <a:r>
              <a:rPr lang="en-US" dirty="0" smtClean="0"/>
              <a:t> </a:t>
            </a:r>
            <a:r>
              <a:rPr lang="en-US" dirty="0" err="1" smtClean="0"/>
              <a:t>calibrare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Quando</a:t>
            </a:r>
            <a:r>
              <a:rPr lang="en-US" dirty="0" smtClean="0"/>
              <a:t> </a:t>
            </a:r>
            <a:r>
              <a:rPr lang="en-US" dirty="0" err="1" smtClean="0"/>
              <a:t>usate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vostro</a:t>
            </a:r>
            <a:r>
              <a:rPr lang="en-US" dirty="0" smtClean="0"/>
              <a:t> </a:t>
            </a:r>
            <a:r>
              <a:rPr lang="en-US" dirty="0" err="1" smtClean="0"/>
              <a:t>sensore</a:t>
            </a:r>
            <a:r>
              <a:rPr lang="en-US" dirty="0" smtClean="0"/>
              <a:t> di </a:t>
            </a:r>
            <a:r>
              <a:rPr lang="en-US" dirty="0" err="1" smtClean="0"/>
              <a:t>colore</a:t>
            </a:r>
            <a:r>
              <a:rPr lang="en-US" dirty="0" smtClean="0"/>
              <a:t> EV3 </a:t>
            </a:r>
            <a:r>
              <a:rPr lang="en-US" dirty="0" err="1" smtClean="0"/>
              <a:t>nella</a:t>
            </a:r>
            <a:r>
              <a:rPr lang="en-US" dirty="0" smtClean="0"/>
              <a:t> </a:t>
            </a:r>
            <a:r>
              <a:rPr lang="en-US" dirty="0" err="1" smtClean="0"/>
              <a:t>modalità</a:t>
            </a:r>
            <a:r>
              <a:rPr lang="en-US" dirty="0" smtClean="0"/>
              <a:t> “</a:t>
            </a:r>
            <a:r>
              <a:rPr lang="en-US" dirty="0" err="1" smtClean="0"/>
              <a:t>Sensore</a:t>
            </a:r>
            <a:r>
              <a:rPr lang="en-US" dirty="0" smtClean="0"/>
              <a:t> di </a:t>
            </a:r>
            <a:r>
              <a:rPr lang="en-US" dirty="0" err="1" smtClean="0"/>
              <a:t>luce</a:t>
            </a:r>
            <a:r>
              <a:rPr lang="en-US" dirty="0" smtClean="0"/>
              <a:t>”  (Light Sensor) (per </a:t>
            </a:r>
            <a:r>
              <a:rPr lang="en-US" dirty="0" err="1" smtClean="0"/>
              <a:t>esempio</a:t>
            </a:r>
            <a:r>
              <a:rPr lang="en-US" dirty="0" smtClean="0"/>
              <a:t> in </a:t>
            </a:r>
            <a:r>
              <a:rPr lang="en-US" dirty="0" err="1" smtClean="0"/>
              <a:t>modalità</a:t>
            </a:r>
            <a:r>
              <a:rPr lang="en-US" dirty="0" smtClean="0"/>
              <a:t> di </a:t>
            </a:r>
            <a:r>
              <a:rPr lang="en-US" dirty="0" err="1" smtClean="0"/>
              <a:t>luce</a:t>
            </a:r>
            <a:r>
              <a:rPr lang="en-US" dirty="0" smtClean="0"/>
              <a:t> </a:t>
            </a:r>
            <a:r>
              <a:rPr lang="en-US" dirty="0" err="1" smtClean="0"/>
              <a:t>riflessa</a:t>
            </a:r>
            <a:r>
              <a:rPr lang="en-US" dirty="0" smtClean="0"/>
              <a:t>), </a:t>
            </a:r>
            <a:r>
              <a:rPr lang="en-US" dirty="0" err="1" smtClean="0"/>
              <a:t>dovreste</a:t>
            </a:r>
            <a:r>
              <a:rPr lang="en-US" dirty="0" smtClean="0"/>
              <a:t> </a:t>
            </a:r>
            <a:r>
              <a:rPr lang="en-US" dirty="0" err="1" smtClean="0"/>
              <a:t>calibrarlo</a:t>
            </a:r>
            <a:r>
              <a:rPr lang="en-US" dirty="0" smtClean="0"/>
              <a:t>. Non è </a:t>
            </a:r>
            <a:r>
              <a:rPr lang="en-US" dirty="0" err="1" smtClean="0"/>
              <a:t>necessario</a:t>
            </a:r>
            <a:r>
              <a:rPr lang="en-US" dirty="0" smtClean="0"/>
              <a:t> per la </a:t>
            </a:r>
            <a:r>
              <a:rPr lang="en-US" dirty="0" err="1" smtClean="0"/>
              <a:t>modalità</a:t>
            </a:r>
            <a:r>
              <a:rPr lang="en-US" dirty="0" smtClean="0"/>
              <a:t> </a:t>
            </a:r>
            <a:r>
              <a:rPr lang="en-US" dirty="0" err="1" smtClean="0"/>
              <a:t>colore</a:t>
            </a:r>
            <a:r>
              <a:rPr lang="en-US" dirty="0" smtClean="0"/>
              <a:t> (Color </a:t>
            </a:r>
            <a:r>
              <a:rPr lang="en-US" dirty="0"/>
              <a:t>Mode)</a:t>
            </a:r>
          </a:p>
          <a:p>
            <a:r>
              <a:rPr lang="en-US" dirty="0" smtClean="0"/>
              <a:t>La </a:t>
            </a:r>
            <a:r>
              <a:rPr lang="en-US" dirty="0" err="1" smtClean="0"/>
              <a:t>calibrazione</a:t>
            </a:r>
            <a:r>
              <a:rPr lang="en-US" dirty="0" smtClean="0"/>
              <a:t> </a:t>
            </a:r>
            <a:r>
              <a:rPr lang="en-US" dirty="0" err="1" smtClean="0"/>
              <a:t>fa</a:t>
            </a:r>
            <a:r>
              <a:rPr lang="en-US" dirty="0" smtClean="0"/>
              <a:t> in </a:t>
            </a:r>
            <a:r>
              <a:rPr lang="en-US" dirty="0" err="1" smtClean="0"/>
              <a:t>modo</a:t>
            </a:r>
            <a:r>
              <a:rPr lang="en-US" dirty="0" smtClean="0"/>
              <a:t> </a:t>
            </a:r>
            <a:r>
              <a:rPr lang="en-US" dirty="0" err="1" smtClean="0"/>
              <a:t>che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sensore</a:t>
            </a:r>
            <a:r>
              <a:rPr lang="en-US" dirty="0" smtClean="0"/>
              <a:t> </a:t>
            </a:r>
            <a:r>
              <a:rPr lang="en-US" dirty="0" err="1" smtClean="0"/>
              <a:t>impari</a:t>
            </a:r>
            <a:r>
              <a:rPr lang="en-US" dirty="0" smtClean="0"/>
              <a:t> </a:t>
            </a:r>
            <a:r>
              <a:rPr lang="en-US" dirty="0" err="1" smtClean="0"/>
              <a:t>cosa</a:t>
            </a:r>
            <a:r>
              <a:rPr lang="en-US" dirty="0" smtClean="0"/>
              <a:t> è </a:t>
            </a:r>
            <a:r>
              <a:rPr lang="en-US" dirty="0" err="1" smtClean="0"/>
              <a:t>bianco</a:t>
            </a:r>
            <a:r>
              <a:rPr lang="en-US" dirty="0" smtClean="0"/>
              <a:t> e </a:t>
            </a:r>
            <a:r>
              <a:rPr lang="en-US" dirty="0" err="1" smtClean="0"/>
              <a:t>cosa</a:t>
            </a:r>
            <a:r>
              <a:rPr lang="en-US" dirty="0" smtClean="0"/>
              <a:t> è </a:t>
            </a:r>
            <a:r>
              <a:rPr lang="en-US" dirty="0" err="1" smtClean="0"/>
              <a:t>nero</a:t>
            </a:r>
            <a:endParaRPr lang="en-US" dirty="0" smtClean="0"/>
          </a:p>
          <a:p>
            <a:pPr lvl="1"/>
            <a:r>
              <a:rPr lang="en-US" dirty="0" err="1" smtClean="0"/>
              <a:t>Ciò</a:t>
            </a:r>
            <a:r>
              <a:rPr lang="en-US" dirty="0" smtClean="0"/>
              <a:t> </a:t>
            </a:r>
            <a:r>
              <a:rPr lang="en-US" dirty="0" err="1" smtClean="0"/>
              <a:t>fa</a:t>
            </a:r>
            <a:r>
              <a:rPr lang="en-US" dirty="0" smtClean="0"/>
              <a:t> in </a:t>
            </a:r>
            <a:r>
              <a:rPr lang="en-US" dirty="0" err="1" smtClean="0"/>
              <a:t>modo</a:t>
            </a:r>
            <a:r>
              <a:rPr lang="en-US" dirty="0" smtClean="0"/>
              <a:t> </a:t>
            </a:r>
            <a:r>
              <a:rPr lang="en-US" dirty="0" err="1" smtClean="0"/>
              <a:t>che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bianco</a:t>
            </a:r>
            <a:r>
              <a:rPr lang="en-US" dirty="0" smtClean="0"/>
              <a:t> </a:t>
            </a:r>
            <a:r>
              <a:rPr lang="en-US" dirty="0" err="1" smtClean="0"/>
              <a:t>venga</a:t>
            </a:r>
            <a:r>
              <a:rPr lang="en-US" dirty="0" smtClean="0"/>
              <a:t> </a:t>
            </a:r>
            <a:r>
              <a:rPr lang="en-US" dirty="0" err="1" smtClean="0"/>
              <a:t>letto</a:t>
            </a:r>
            <a:r>
              <a:rPr lang="en-US" dirty="0" smtClean="0"/>
              <a:t> con un </a:t>
            </a:r>
            <a:r>
              <a:rPr lang="en-US" dirty="0" err="1" smtClean="0"/>
              <a:t>valore</a:t>
            </a:r>
            <a:r>
              <a:rPr lang="en-US" dirty="0" smtClean="0"/>
              <a:t> di 100 </a:t>
            </a:r>
            <a:r>
              <a:rPr lang="en-US" dirty="0" err="1" smtClean="0"/>
              <a:t>ed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nero</a:t>
            </a:r>
            <a:r>
              <a:rPr lang="en-US" dirty="0" smtClean="0"/>
              <a:t> col </a:t>
            </a:r>
            <a:r>
              <a:rPr lang="en-US" dirty="0" err="1" smtClean="0"/>
              <a:t>valore</a:t>
            </a:r>
            <a:r>
              <a:rPr lang="en-US" dirty="0" smtClean="0"/>
              <a:t> di zero </a:t>
            </a:r>
          </a:p>
          <a:p>
            <a:r>
              <a:rPr lang="en-US" dirty="0" err="1" smtClean="0"/>
              <a:t>Eseguite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vostro</a:t>
            </a:r>
            <a:r>
              <a:rPr lang="en-US" dirty="0" smtClean="0"/>
              <a:t> </a:t>
            </a:r>
            <a:r>
              <a:rPr lang="en-US" dirty="0" err="1" smtClean="0"/>
              <a:t>programma</a:t>
            </a:r>
            <a:r>
              <a:rPr lang="en-US" dirty="0" smtClean="0"/>
              <a:t> di </a:t>
            </a:r>
            <a:r>
              <a:rPr lang="en-US" dirty="0" err="1" smtClean="0"/>
              <a:t>calibrazione</a:t>
            </a:r>
            <a:r>
              <a:rPr lang="en-US" dirty="0" smtClean="0"/>
              <a:t> </a:t>
            </a:r>
            <a:r>
              <a:rPr lang="en-US" dirty="0" err="1" smtClean="0"/>
              <a:t>quando</a:t>
            </a:r>
            <a:r>
              <a:rPr lang="en-US" dirty="0" smtClean="0"/>
              <a:t> le </a:t>
            </a:r>
            <a:r>
              <a:rPr lang="en-US" dirty="0" err="1" smtClean="0"/>
              <a:t>condizioni</a:t>
            </a:r>
            <a:r>
              <a:rPr lang="en-US" dirty="0" smtClean="0"/>
              <a:t> </a:t>
            </a:r>
            <a:r>
              <a:rPr lang="en-US" dirty="0" err="1" smtClean="0"/>
              <a:t>della</a:t>
            </a:r>
            <a:r>
              <a:rPr lang="en-US" dirty="0" smtClean="0"/>
              <a:t> </a:t>
            </a:r>
            <a:r>
              <a:rPr lang="en-US" dirty="0" err="1" smtClean="0"/>
              <a:t>luce</a:t>
            </a:r>
            <a:r>
              <a:rPr lang="en-US" dirty="0" smtClean="0"/>
              <a:t> </a:t>
            </a:r>
            <a:r>
              <a:rPr lang="en-US" dirty="0" err="1" smtClean="0"/>
              <a:t>cambiano</a:t>
            </a:r>
            <a:endParaRPr lang="en-US" dirty="0"/>
          </a:p>
          <a:p>
            <a:r>
              <a:rPr lang="en-US" dirty="0" smtClean="0"/>
              <a:t>Se </a:t>
            </a:r>
            <a:r>
              <a:rPr lang="en-US" dirty="0" err="1" smtClean="0"/>
              <a:t>avete</a:t>
            </a:r>
            <a:r>
              <a:rPr lang="en-US" dirty="0" smtClean="0"/>
              <a:t> due </a:t>
            </a:r>
            <a:r>
              <a:rPr lang="en-US" dirty="0" err="1" smtClean="0"/>
              <a:t>sensori</a:t>
            </a:r>
            <a:r>
              <a:rPr lang="en-US" dirty="0" smtClean="0"/>
              <a:t> di </a:t>
            </a:r>
            <a:r>
              <a:rPr lang="en-US" dirty="0" err="1" smtClean="0"/>
              <a:t>colore</a:t>
            </a:r>
            <a:r>
              <a:rPr lang="en-US" dirty="0" smtClean="0"/>
              <a:t>, </a:t>
            </a:r>
            <a:r>
              <a:rPr lang="en-US" dirty="0" err="1" smtClean="0"/>
              <a:t>può</a:t>
            </a:r>
            <a:r>
              <a:rPr lang="en-US" dirty="0" smtClean="0"/>
              <a:t> </a:t>
            </a:r>
            <a:r>
              <a:rPr lang="en-US" dirty="0" err="1" smtClean="0"/>
              <a:t>essere</a:t>
            </a:r>
            <a:r>
              <a:rPr lang="en-US" dirty="0" smtClean="0"/>
              <a:t> </a:t>
            </a:r>
            <a:r>
              <a:rPr lang="en-US" dirty="0" err="1" smtClean="0"/>
              <a:t>applicata</a:t>
            </a:r>
            <a:r>
              <a:rPr lang="en-US" dirty="0" smtClean="0"/>
              <a:t> la </a:t>
            </a:r>
            <a:r>
              <a:rPr lang="en-US" dirty="0" err="1" smtClean="0"/>
              <a:t>stessa</a:t>
            </a:r>
            <a:r>
              <a:rPr lang="en-US" dirty="0" smtClean="0"/>
              <a:t> </a:t>
            </a:r>
            <a:r>
              <a:rPr lang="en-US" dirty="0" err="1" smtClean="0"/>
              <a:t>calibrazione</a:t>
            </a:r>
            <a:r>
              <a:rPr lang="en-US" dirty="0" smtClean="0"/>
              <a:t> ad </a:t>
            </a:r>
            <a:r>
              <a:rPr lang="en-US" dirty="0" err="1" smtClean="0"/>
              <a:t>entrambi</a:t>
            </a:r>
            <a:r>
              <a:rPr lang="en-US" dirty="0" smtClean="0"/>
              <a:t>. Non </a:t>
            </a:r>
            <a:r>
              <a:rPr lang="en-US" dirty="0" err="1" smtClean="0"/>
              <a:t>avete</a:t>
            </a:r>
            <a:r>
              <a:rPr lang="en-US" dirty="0" smtClean="0"/>
              <a:t> </a:t>
            </a:r>
            <a:r>
              <a:rPr lang="en-US" dirty="0" err="1" smtClean="0"/>
              <a:t>bisogno</a:t>
            </a:r>
            <a:r>
              <a:rPr lang="en-US" dirty="0" smtClean="0"/>
              <a:t> di fare un </a:t>
            </a:r>
            <a:r>
              <a:rPr lang="en-US" dirty="0" err="1" smtClean="0"/>
              <a:t>differente</a:t>
            </a:r>
            <a:r>
              <a:rPr lang="en-US" dirty="0" smtClean="0"/>
              <a:t> </a:t>
            </a:r>
            <a:r>
              <a:rPr lang="en-US" dirty="0" err="1" smtClean="0"/>
              <a:t>programma</a:t>
            </a:r>
            <a:r>
              <a:rPr lang="en-US" dirty="0" smtClean="0"/>
              <a:t> di </a:t>
            </a:r>
            <a:r>
              <a:rPr lang="en-US" dirty="0" err="1" smtClean="0"/>
              <a:t>calibrazione</a:t>
            </a:r>
            <a:r>
              <a:rPr lang="en-US" dirty="0" smtClean="0"/>
              <a:t> per </a:t>
            </a:r>
            <a:r>
              <a:rPr lang="en-US" dirty="0" err="1" smtClean="0"/>
              <a:t>ciascun</a:t>
            </a:r>
            <a:r>
              <a:rPr lang="en-US" dirty="0" smtClean="0"/>
              <a:t> </a:t>
            </a:r>
            <a:r>
              <a:rPr lang="en-US" dirty="0" err="1" smtClean="0"/>
              <a:t>sensore</a:t>
            </a:r>
            <a:r>
              <a:rPr lang="en-US" dirty="0" smtClean="0"/>
              <a:t>.  </a:t>
            </a:r>
            <a:r>
              <a:rPr lang="en-US" dirty="0" err="1" smtClean="0"/>
              <a:t>Realizzatelo</a:t>
            </a:r>
            <a:r>
              <a:rPr lang="en-US" dirty="0" smtClean="0"/>
              <a:t> </a:t>
            </a:r>
            <a:r>
              <a:rPr lang="en-US" dirty="0" err="1" smtClean="0"/>
              <a:t>usando</a:t>
            </a:r>
            <a:r>
              <a:rPr lang="en-US" dirty="0" smtClean="0"/>
              <a:t> un </a:t>
            </a:r>
            <a:r>
              <a:rPr lang="en-US" dirty="0" err="1" smtClean="0"/>
              <a:t>sensore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delle</a:t>
            </a:r>
            <a:r>
              <a:rPr lang="en-US" dirty="0" smtClean="0"/>
              <a:t> </a:t>
            </a:r>
            <a:r>
              <a:rPr lang="en-US" dirty="0" err="1" smtClean="0"/>
              <a:t>porte</a:t>
            </a:r>
            <a:r>
              <a:rPr lang="en-US" dirty="0" smtClean="0"/>
              <a:t> </a:t>
            </a:r>
            <a:r>
              <a:rPr lang="en-US" dirty="0" err="1" smtClean="0"/>
              <a:t>ed</a:t>
            </a:r>
            <a:r>
              <a:rPr lang="en-US" dirty="0"/>
              <a:t> </a:t>
            </a:r>
            <a:r>
              <a:rPr lang="en-US" dirty="0" err="1" smtClean="0"/>
              <a:t>applicate</a:t>
            </a:r>
            <a:r>
              <a:rPr lang="en-US" dirty="0" smtClean="0"/>
              <a:t> i </a:t>
            </a:r>
            <a:r>
              <a:rPr lang="en-US" dirty="0" err="1" smtClean="0"/>
              <a:t>valori</a:t>
            </a:r>
            <a:r>
              <a:rPr lang="en-US" dirty="0" smtClean="0"/>
              <a:t> ad </a:t>
            </a:r>
            <a:r>
              <a:rPr lang="en-US" dirty="0" err="1" smtClean="0"/>
              <a:t>entrambi</a:t>
            </a:r>
            <a:r>
              <a:rPr lang="en-US" dirty="0" smtClean="0"/>
              <a:t>. </a:t>
            </a:r>
            <a:endParaRPr lang="en-US" dirty="0"/>
          </a:p>
          <a:p>
            <a:pPr lvl="1"/>
            <a:r>
              <a:rPr lang="en-US" dirty="0" smtClean="0"/>
              <a:t>Se </a:t>
            </a:r>
            <a:r>
              <a:rPr lang="en-US" dirty="0" err="1" smtClean="0"/>
              <a:t>avete</a:t>
            </a:r>
            <a:r>
              <a:rPr lang="en-US" dirty="0" smtClean="0"/>
              <a:t> </a:t>
            </a:r>
            <a:r>
              <a:rPr lang="en-US" dirty="0" err="1" smtClean="0"/>
              <a:t>dei</a:t>
            </a:r>
            <a:r>
              <a:rPr lang="en-US" dirty="0" smtClean="0"/>
              <a:t> </a:t>
            </a:r>
            <a:r>
              <a:rPr lang="en-US" dirty="0" err="1" smtClean="0"/>
              <a:t>sensori</a:t>
            </a:r>
            <a:r>
              <a:rPr lang="en-US" dirty="0" smtClean="0"/>
              <a:t> molto </a:t>
            </a:r>
            <a:r>
              <a:rPr lang="en-US" dirty="0" err="1" smtClean="0"/>
              <a:t>differenti</a:t>
            </a:r>
            <a:r>
              <a:rPr lang="en-US" dirty="0" smtClean="0"/>
              <a:t> </a:t>
            </a:r>
            <a:r>
              <a:rPr lang="en-US" dirty="0" err="1" smtClean="0"/>
              <a:t>tra</a:t>
            </a:r>
            <a:r>
              <a:rPr lang="en-US" dirty="0" smtClean="0"/>
              <a:t> di </a:t>
            </a:r>
            <a:r>
              <a:rPr lang="en-US" dirty="0" err="1" smtClean="0"/>
              <a:t>loro</a:t>
            </a:r>
            <a:r>
              <a:rPr lang="en-US" dirty="0" smtClean="0"/>
              <a:t>, </a:t>
            </a:r>
            <a:r>
              <a:rPr lang="en-US" dirty="0" err="1" smtClean="0"/>
              <a:t>avrete</a:t>
            </a:r>
            <a:r>
              <a:rPr lang="en-US" dirty="0" smtClean="0"/>
              <a:t> </a:t>
            </a:r>
            <a:r>
              <a:rPr lang="en-US" dirty="0" err="1" smtClean="0"/>
              <a:t>però</a:t>
            </a:r>
            <a:r>
              <a:rPr lang="en-US" dirty="0" smtClean="0"/>
              <a:t> </a:t>
            </a:r>
            <a:r>
              <a:rPr lang="en-US" dirty="0" err="1" smtClean="0"/>
              <a:t>bisogno</a:t>
            </a:r>
            <a:r>
              <a:rPr lang="en-US" dirty="0" smtClean="0"/>
              <a:t> di </a:t>
            </a:r>
            <a:r>
              <a:rPr lang="en-US" dirty="0" err="1" smtClean="0"/>
              <a:t>scrivere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vostro</a:t>
            </a:r>
            <a:r>
              <a:rPr lang="en-US" dirty="0" smtClean="0"/>
              <a:t> </a:t>
            </a:r>
            <a:r>
              <a:rPr lang="en-US" dirty="0" err="1" smtClean="0"/>
              <a:t>personale</a:t>
            </a:r>
            <a:r>
              <a:rPr lang="en-US" dirty="0" smtClean="0"/>
              <a:t> </a:t>
            </a:r>
            <a:r>
              <a:rPr lang="en-US" dirty="0" err="1" smtClean="0"/>
              <a:t>programma</a:t>
            </a:r>
            <a:r>
              <a:rPr lang="en-US" dirty="0" smtClean="0"/>
              <a:t> di </a:t>
            </a:r>
            <a:r>
              <a:rPr lang="en-US" dirty="0" err="1" smtClean="0"/>
              <a:t>calibrazione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2015 EV3Lessons.com, Last edit 7/06/2016</a:t>
            </a:r>
          </a:p>
        </p:txBody>
      </p:sp>
    </p:spTree>
    <p:extLst>
      <p:ext uri="{BB962C8B-B14F-4D97-AF65-F5344CB8AC3E}">
        <p14:creationId xmlns:p14="http://schemas.microsoft.com/office/powerpoint/2010/main" val="1210240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Passi</a:t>
            </a:r>
            <a:r>
              <a:rPr lang="en-US" dirty="0" smtClean="0"/>
              <a:t>/</a:t>
            </a:r>
            <a:r>
              <a:rPr lang="en-US" dirty="0" err="1" smtClean="0"/>
              <a:t>Pseudocodice</a:t>
            </a:r>
            <a:r>
              <a:rPr lang="en-US" dirty="0" smtClean="0"/>
              <a:t> per la </a:t>
            </a:r>
            <a:r>
              <a:rPr lang="en-US" dirty="0" err="1" smtClean="0"/>
              <a:t>calibrazione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Sfida</a:t>
            </a:r>
            <a:r>
              <a:rPr lang="en-US" dirty="0" smtClean="0"/>
              <a:t>: </a:t>
            </a:r>
            <a:r>
              <a:rPr lang="en-US" dirty="0" err="1" smtClean="0"/>
              <a:t>scrive</a:t>
            </a:r>
            <a:r>
              <a:rPr lang="en-US" dirty="0" err="1"/>
              <a:t>t</a:t>
            </a:r>
            <a:r>
              <a:rPr lang="en-US" dirty="0" err="1" smtClean="0"/>
              <a:t>e</a:t>
            </a:r>
            <a:r>
              <a:rPr lang="en-US" dirty="0" smtClean="0"/>
              <a:t> un </a:t>
            </a:r>
            <a:r>
              <a:rPr lang="en-US" dirty="0" err="1" smtClean="0"/>
              <a:t>programma</a:t>
            </a:r>
            <a:r>
              <a:rPr lang="en-US" dirty="0" smtClean="0"/>
              <a:t> </a:t>
            </a:r>
            <a:r>
              <a:rPr lang="en-US" dirty="0" err="1" smtClean="0"/>
              <a:t>che</a:t>
            </a:r>
            <a:r>
              <a:rPr lang="en-US" dirty="0" smtClean="0"/>
              <a:t> </a:t>
            </a:r>
            <a:r>
              <a:rPr lang="en-US" dirty="0" err="1" smtClean="0"/>
              <a:t>calibrerà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sensore</a:t>
            </a:r>
            <a:r>
              <a:rPr lang="en-US" dirty="0" smtClean="0"/>
              <a:t> di </a:t>
            </a:r>
            <a:r>
              <a:rPr lang="en-US" dirty="0" err="1" smtClean="0"/>
              <a:t>colore</a:t>
            </a:r>
            <a:r>
              <a:rPr lang="en-US" dirty="0" smtClean="0"/>
              <a:t> </a:t>
            </a:r>
            <a:r>
              <a:rPr lang="en-US" dirty="0"/>
              <a:t>del </a:t>
            </a:r>
            <a:r>
              <a:rPr lang="en-US" dirty="0" err="1" smtClean="0"/>
              <a:t>vostro</a:t>
            </a:r>
            <a:r>
              <a:rPr lang="en-US" dirty="0" smtClean="0"/>
              <a:t> EV3per </a:t>
            </a:r>
            <a:r>
              <a:rPr lang="en-US" dirty="0" err="1" smtClean="0"/>
              <a:t>nero</a:t>
            </a:r>
            <a:r>
              <a:rPr lang="en-US" dirty="0" smtClean="0"/>
              <a:t> e </a:t>
            </a:r>
            <a:r>
              <a:rPr lang="en-US" dirty="0" err="1" smtClean="0"/>
              <a:t>bianco</a:t>
            </a:r>
            <a:endParaRPr lang="en-US" dirty="0"/>
          </a:p>
          <a:p>
            <a:r>
              <a:rPr lang="en-US" dirty="0" err="1" smtClean="0"/>
              <a:t>Pseudocodice</a:t>
            </a:r>
            <a:r>
              <a:rPr lang="en-US" dirty="0"/>
              <a:t>:</a:t>
            </a:r>
          </a:p>
          <a:p>
            <a:r>
              <a:rPr lang="en-US" dirty="0" err="1" smtClean="0"/>
              <a:t>Risettare</a:t>
            </a:r>
            <a:r>
              <a:rPr lang="en-US" dirty="0" smtClean="0"/>
              <a:t> i </a:t>
            </a:r>
            <a:r>
              <a:rPr lang="en-US" dirty="0" err="1" smtClean="0"/>
              <a:t>valori</a:t>
            </a:r>
            <a:r>
              <a:rPr lang="en-US" dirty="0" smtClean="0"/>
              <a:t> di </a:t>
            </a:r>
            <a:r>
              <a:rPr lang="en-US" dirty="0" err="1" smtClean="0"/>
              <a:t>calibrazione</a:t>
            </a:r>
            <a:r>
              <a:rPr lang="en-US" dirty="0" smtClean="0"/>
              <a:t> </a:t>
            </a:r>
            <a:r>
              <a:rPr lang="en-US" dirty="0" err="1" smtClean="0"/>
              <a:t>esistenti</a:t>
            </a:r>
            <a:endParaRPr lang="en-US" dirty="0"/>
          </a:p>
          <a:p>
            <a:r>
              <a:rPr lang="en-US" dirty="0" smtClean="0"/>
              <a:t>Far </a:t>
            </a:r>
            <a:r>
              <a:rPr lang="en-US" dirty="0" err="1" smtClean="0"/>
              <a:t>mostrare</a:t>
            </a:r>
            <a:r>
              <a:rPr lang="en-US" dirty="0" smtClean="0"/>
              <a:t> </a:t>
            </a:r>
            <a:r>
              <a:rPr lang="en-US" dirty="0" err="1" smtClean="0"/>
              <a:t>sul</a:t>
            </a:r>
            <a:r>
              <a:rPr lang="en-US" dirty="0" smtClean="0"/>
              <a:t> display </a:t>
            </a:r>
            <a:r>
              <a:rPr lang="en-US" dirty="0" err="1" smtClean="0"/>
              <a:t>all’utente</a:t>
            </a:r>
            <a:r>
              <a:rPr lang="en-US" dirty="0" smtClean="0"/>
              <a:t> la </a:t>
            </a:r>
            <a:r>
              <a:rPr lang="en-US" dirty="0" err="1" smtClean="0"/>
              <a:t>scritta</a:t>
            </a:r>
            <a:r>
              <a:rPr lang="en-US" dirty="0" smtClean="0"/>
              <a:t> “</a:t>
            </a:r>
            <a:r>
              <a:rPr lang="en-US" dirty="0" err="1" smtClean="0"/>
              <a:t>metti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robot </a:t>
            </a:r>
            <a:r>
              <a:rPr lang="en-US" dirty="0" err="1" smtClean="0"/>
              <a:t>sul</a:t>
            </a:r>
            <a:r>
              <a:rPr lang="en-US" dirty="0" smtClean="0"/>
              <a:t> </a:t>
            </a:r>
            <a:r>
              <a:rPr lang="en-US" dirty="0" err="1" smtClean="0"/>
              <a:t>nero</a:t>
            </a:r>
            <a:r>
              <a:rPr lang="en-US" dirty="0" smtClean="0"/>
              <a:t>” e </a:t>
            </a:r>
            <a:r>
              <a:rPr lang="en-US" dirty="0" err="1" smtClean="0"/>
              <a:t>premere</a:t>
            </a:r>
            <a:r>
              <a:rPr lang="en-US" dirty="0" smtClean="0"/>
              <a:t> ok</a:t>
            </a:r>
            <a:endParaRPr lang="en-US" dirty="0"/>
          </a:p>
          <a:p>
            <a:r>
              <a:rPr lang="en-US" dirty="0" err="1" smtClean="0"/>
              <a:t>Leggi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blocco</a:t>
            </a:r>
            <a:r>
              <a:rPr lang="en-US" dirty="0" smtClean="0"/>
              <a:t> del </a:t>
            </a:r>
            <a:r>
              <a:rPr lang="en-US" dirty="0" err="1" smtClean="0"/>
              <a:t>sensore</a:t>
            </a:r>
            <a:r>
              <a:rPr lang="en-US" dirty="0" smtClean="0"/>
              <a:t> di </a:t>
            </a:r>
            <a:r>
              <a:rPr lang="en-US" dirty="0" err="1" smtClean="0"/>
              <a:t>colore</a:t>
            </a:r>
            <a:r>
              <a:rPr lang="en-US" dirty="0" smtClean="0"/>
              <a:t> in </a:t>
            </a:r>
            <a:r>
              <a:rPr lang="en-US" dirty="0" err="1" smtClean="0"/>
              <a:t>modalità</a:t>
            </a:r>
            <a:r>
              <a:rPr lang="en-US" dirty="0" smtClean="0"/>
              <a:t> </a:t>
            </a:r>
            <a:r>
              <a:rPr lang="en-US" dirty="0" err="1" smtClean="0"/>
              <a:t>luce</a:t>
            </a:r>
            <a:r>
              <a:rPr lang="en-US" dirty="0"/>
              <a:t> (Light mode </a:t>
            </a:r>
            <a:r>
              <a:rPr lang="en-US" dirty="0" smtClean="0"/>
              <a:t>) e </a:t>
            </a:r>
            <a:r>
              <a:rPr lang="en-US" dirty="0" err="1" smtClean="0"/>
              <a:t>salvalo</a:t>
            </a:r>
            <a:r>
              <a:rPr lang="en-US" dirty="0" smtClean="0"/>
              <a:t> </a:t>
            </a:r>
            <a:r>
              <a:rPr lang="en-US" dirty="0" err="1" smtClean="0"/>
              <a:t>nel</a:t>
            </a:r>
            <a:r>
              <a:rPr lang="en-US" dirty="0" smtClean="0"/>
              <a:t> </a:t>
            </a:r>
            <a:r>
              <a:rPr lang="en-US" dirty="0" err="1" smtClean="0"/>
              <a:t>blocco</a:t>
            </a:r>
            <a:r>
              <a:rPr lang="en-US" dirty="0" smtClean="0"/>
              <a:t> del </a:t>
            </a:r>
            <a:r>
              <a:rPr lang="en-US" dirty="0" err="1" smtClean="0"/>
              <a:t>sensore</a:t>
            </a:r>
            <a:r>
              <a:rPr lang="en-US" dirty="0" smtClean="0"/>
              <a:t> di </a:t>
            </a:r>
            <a:r>
              <a:rPr lang="en-US" dirty="0" err="1" smtClean="0"/>
              <a:t>colore</a:t>
            </a:r>
            <a:r>
              <a:rPr lang="en-US" dirty="0" smtClean="0"/>
              <a:t> in </a:t>
            </a:r>
            <a:r>
              <a:rPr lang="en-US" dirty="0" err="1" smtClean="0"/>
              <a:t>modalità</a:t>
            </a:r>
            <a:r>
              <a:rPr lang="en-US" dirty="0" smtClean="0"/>
              <a:t> </a:t>
            </a:r>
            <a:r>
              <a:rPr lang="en-US" dirty="0" err="1" smtClean="0"/>
              <a:t>calibrazione</a:t>
            </a:r>
            <a:endParaRPr lang="en-US" dirty="0"/>
          </a:p>
          <a:p>
            <a:r>
              <a:rPr lang="en-US" dirty="0" err="1" smtClean="0"/>
              <a:t>Ripeti</a:t>
            </a:r>
            <a:r>
              <a:rPr lang="en-US" dirty="0" smtClean="0"/>
              <a:t> </a:t>
            </a:r>
            <a:r>
              <a:rPr lang="en-US" dirty="0" err="1" smtClean="0"/>
              <a:t>gli</a:t>
            </a:r>
            <a:r>
              <a:rPr lang="en-US" dirty="0" smtClean="0"/>
              <a:t> </a:t>
            </a:r>
            <a:r>
              <a:rPr lang="en-US" dirty="0" err="1" smtClean="0"/>
              <a:t>stessi</a:t>
            </a:r>
            <a:r>
              <a:rPr lang="en-US" dirty="0" smtClean="0"/>
              <a:t> </a:t>
            </a:r>
            <a:r>
              <a:rPr lang="en-US" dirty="0" err="1" smtClean="0"/>
              <a:t>passaggi</a:t>
            </a:r>
            <a:r>
              <a:rPr lang="en-US" dirty="0" smtClean="0"/>
              <a:t> per </a:t>
            </a:r>
            <a:r>
              <a:rPr lang="en-US" dirty="0" err="1" smtClean="0"/>
              <a:t>calibrare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bianco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2015 EV3Lessons.com, Last edit 7/06/2016</a:t>
            </a:r>
          </a:p>
        </p:txBody>
      </p:sp>
    </p:spTree>
    <p:extLst>
      <p:ext uri="{BB962C8B-B14F-4D97-AF65-F5344CB8AC3E}">
        <p14:creationId xmlns:p14="http://schemas.microsoft.com/office/powerpoint/2010/main" val="4264578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 fontScale="90000"/>
          </a:bodyPr>
          <a:lstStyle/>
          <a:p>
            <a:r>
              <a:rPr lang="en-US" dirty="0" err="1" smtClean="0"/>
              <a:t>Soluzione</a:t>
            </a:r>
            <a:r>
              <a:rPr lang="en-US" dirty="0" smtClean="0"/>
              <a:t> del </a:t>
            </a:r>
            <a:r>
              <a:rPr lang="en-US" dirty="0" err="1" smtClean="0"/>
              <a:t>programma</a:t>
            </a:r>
            <a:r>
              <a:rPr lang="en-US" dirty="0" smtClean="0"/>
              <a:t> </a:t>
            </a:r>
            <a:r>
              <a:rPr lang="en-US" dirty="0" err="1" smtClean="0"/>
              <a:t>sulla</a:t>
            </a:r>
            <a:r>
              <a:rPr lang="en-US" dirty="0" smtClean="0"/>
              <a:t> </a:t>
            </a:r>
            <a:r>
              <a:rPr lang="en-US" dirty="0" err="1" smtClean="0"/>
              <a:t>calibrazione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163" y="4511926"/>
            <a:ext cx="8418511" cy="1614237"/>
          </a:xfrm>
        </p:spPr>
        <p:txBody>
          <a:bodyPr>
            <a:normAutofit lnSpcReduction="10000"/>
          </a:bodyPr>
          <a:lstStyle/>
          <a:p>
            <a:pPr marL="342900" indent="-342900">
              <a:buFont typeface="Arial"/>
              <a:buChar char="•"/>
            </a:pPr>
            <a:r>
              <a:rPr lang="en-US" dirty="0" err="1" smtClean="0"/>
              <a:t>Quando</a:t>
            </a:r>
            <a:r>
              <a:rPr lang="en-US" dirty="0" smtClean="0"/>
              <a:t>  </a:t>
            </a:r>
            <a:r>
              <a:rPr lang="en-US" dirty="0" err="1" smtClean="0"/>
              <a:t>eseguite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programma</a:t>
            </a:r>
            <a:r>
              <a:rPr lang="en-US" dirty="0" smtClean="0"/>
              <a:t> di </a:t>
            </a:r>
            <a:r>
              <a:rPr lang="en-US" dirty="0" err="1" smtClean="0"/>
              <a:t>calibrazione</a:t>
            </a:r>
            <a:r>
              <a:rPr lang="en-US" dirty="0" smtClean="0"/>
              <a:t> in alto, </a:t>
            </a:r>
            <a:r>
              <a:rPr lang="en-US" dirty="0" err="1" smtClean="0"/>
              <a:t>esso</a:t>
            </a:r>
            <a:r>
              <a:rPr lang="en-US" dirty="0" smtClean="0"/>
              <a:t> </a:t>
            </a:r>
            <a:r>
              <a:rPr lang="en-US" dirty="0" err="1" smtClean="0"/>
              <a:t>chiederà</a:t>
            </a:r>
            <a:r>
              <a:rPr lang="en-US" dirty="0" smtClean="0"/>
              <a:t> di </a:t>
            </a:r>
            <a:r>
              <a:rPr lang="en-US" dirty="0" err="1" smtClean="0"/>
              <a:t>piazzare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robot </a:t>
            </a:r>
            <a:r>
              <a:rPr lang="en-US" dirty="0" err="1" smtClean="0"/>
              <a:t>sulla</a:t>
            </a:r>
            <a:r>
              <a:rPr lang="en-US" dirty="0" smtClean="0"/>
              <a:t> </a:t>
            </a:r>
            <a:r>
              <a:rPr lang="en-US" dirty="0" err="1" smtClean="0"/>
              <a:t>sezione</a:t>
            </a:r>
            <a:r>
              <a:rPr lang="en-US" dirty="0" smtClean="0"/>
              <a:t> </a:t>
            </a:r>
            <a:r>
              <a:rPr lang="en-US" dirty="0" err="1" smtClean="0"/>
              <a:t>nera</a:t>
            </a:r>
            <a:r>
              <a:rPr lang="en-US" dirty="0" smtClean="0"/>
              <a:t> </a:t>
            </a:r>
            <a:r>
              <a:rPr lang="en-US" dirty="0" err="1" smtClean="0"/>
              <a:t>della</a:t>
            </a:r>
            <a:r>
              <a:rPr lang="en-US" dirty="0" smtClean="0"/>
              <a:t> </a:t>
            </a:r>
            <a:r>
              <a:rPr lang="en-US" dirty="0" err="1" smtClean="0"/>
              <a:t>plancia</a:t>
            </a:r>
            <a:r>
              <a:rPr lang="en-US" dirty="0" smtClean="0"/>
              <a:t> di </a:t>
            </a:r>
            <a:r>
              <a:rPr lang="en-US" dirty="0" err="1" smtClean="0"/>
              <a:t>esercitazione</a:t>
            </a:r>
            <a:r>
              <a:rPr lang="en-US" dirty="0" smtClean="0"/>
              <a:t> e </a:t>
            </a:r>
            <a:r>
              <a:rPr lang="en-US" dirty="0" err="1" smtClean="0"/>
              <a:t>quindi</a:t>
            </a:r>
            <a:r>
              <a:rPr lang="en-US" dirty="0" smtClean="0"/>
              <a:t> </a:t>
            </a:r>
            <a:r>
              <a:rPr lang="en-US" dirty="0" err="1" smtClean="0"/>
              <a:t>premere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tasto</a:t>
            </a:r>
            <a:r>
              <a:rPr lang="en-US" dirty="0" smtClean="0"/>
              <a:t> </a:t>
            </a:r>
            <a:r>
              <a:rPr lang="en-US" dirty="0" err="1" smtClean="0"/>
              <a:t>centrale</a:t>
            </a:r>
            <a:r>
              <a:rPr lang="en-US" dirty="0" smtClean="0"/>
              <a:t> del </a:t>
            </a:r>
            <a:r>
              <a:rPr lang="en-US" dirty="0" err="1" smtClean="0"/>
              <a:t>mattoncino</a:t>
            </a:r>
            <a:endParaRPr lang="en-US" dirty="0"/>
          </a:p>
          <a:p>
            <a:pPr marL="342900" indent="-342900">
              <a:buFont typeface="Arial"/>
              <a:buChar char="•"/>
            </a:pPr>
            <a:r>
              <a:rPr lang="en-US" dirty="0" err="1" smtClean="0"/>
              <a:t>Dopo</a:t>
            </a:r>
            <a:r>
              <a:rPr lang="en-US" dirty="0" smtClean="0"/>
              <a:t> vi </a:t>
            </a:r>
            <a:r>
              <a:rPr lang="en-US" dirty="0" err="1" smtClean="0"/>
              <a:t>verrà</a:t>
            </a:r>
            <a:r>
              <a:rPr lang="en-US" dirty="0" smtClean="0"/>
              <a:t> </a:t>
            </a:r>
            <a:r>
              <a:rPr lang="en-US" dirty="0" err="1" smtClean="0"/>
              <a:t>chiesto</a:t>
            </a:r>
            <a:r>
              <a:rPr lang="en-US" dirty="0" smtClean="0"/>
              <a:t> di </a:t>
            </a:r>
            <a:r>
              <a:rPr lang="en-US" dirty="0" err="1" smtClean="0"/>
              <a:t>mettere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robot </a:t>
            </a:r>
            <a:r>
              <a:rPr lang="en-US" dirty="0" err="1" smtClean="0"/>
              <a:t>sul</a:t>
            </a:r>
            <a:r>
              <a:rPr lang="en-US" dirty="0" smtClean="0"/>
              <a:t> </a:t>
            </a:r>
            <a:r>
              <a:rPr lang="en-US" dirty="0" err="1" smtClean="0"/>
              <a:t>bianco</a:t>
            </a:r>
            <a:r>
              <a:rPr lang="en-US" dirty="0" smtClean="0"/>
              <a:t> e </a:t>
            </a:r>
            <a:r>
              <a:rPr lang="en-US" dirty="0" err="1" smtClean="0"/>
              <a:t>premere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tasto</a:t>
            </a:r>
            <a:r>
              <a:rPr lang="en-US" dirty="0" smtClean="0"/>
              <a:t> </a:t>
            </a:r>
            <a:r>
              <a:rPr lang="en-US" dirty="0" err="1" smtClean="0"/>
              <a:t>centrale</a:t>
            </a:r>
            <a:r>
              <a:rPr lang="en-US" dirty="0" smtClean="0"/>
              <a:t> del </a:t>
            </a:r>
            <a:r>
              <a:rPr lang="en-US" dirty="0" err="1" smtClean="0"/>
              <a:t>mattoncino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2015 EV3Lessons.com, Last edit 7/06/2016</a:t>
            </a:r>
          </a:p>
        </p:txBody>
      </p:sp>
      <p:pic>
        <p:nvPicPr>
          <p:cNvPr id="5" name="Picture 4" descr="Screen Shot 2014-10-05 at 10.43.56 P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449" y="1471427"/>
            <a:ext cx="8747482" cy="2706876"/>
          </a:xfrm>
          <a:prstGeom prst="rect">
            <a:avLst/>
          </a:prstGeom>
        </p:spPr>
      </p:pic>
      <p:sp>
        <p:nvSpPr>
          <p:cNvPr id="7" name="CasellaDiTesto 6"/>
          <p:cNvSpPr txBox="1"/>
          <p:nvPr/>
        </p:nvSpPr>
        <p:spPr>
          <a:xfrm>
            <a:off x="2844799" y="1686616"/>
            <a:ext cx="5898931" cy="101566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ts val="1200"/>
              </a:lnSpc>
            </a:pPr>
            <a:r>
              <a:rPr lang="it-IT" sz="1200" dirty="0" smtClean="0"/>
              <a:t>Lo scopo di questo programma è di insegnare al robot cosa è bianco e cosa è nero.</a:t>
            </a:r>
          </a:p>
          <a:p>
            <a:pPr>
              <a:lnSpc>
                <a:spcPts val="1200"/>
              </a:lnSpc>
            </a:pPr>
            <a:r>
              <a:rPr lang="it-IT" sz="1200" dirty="0" smtClean="0"/>
              <a:t>Alla fine di questo programma, il sensore di colore (in modalità luce) dovrebbe assegnare il valore 100 al bianco più chiaro che legge ed il valore 0 al nero più scuro che legge.</a:t>
            </a:r>
          </a:p>
          <a:p>
            <a:pPr>
              <a:lnSpc>
                <a:spcPts val="1200"/>
              </a:lnSpc>
            </a:pPr>
            <a:r>
              <a:rPr lang="it-IT" sz="1200" dirty="0" smtClean="0"/>
              <a:t>Nota 1: in questo programma il sensore di colore è sulla porta 3</a:t>
            </a:r>
          </a:p>
          <a:p>
            <a:pPr>
              <a:lnSpc>
                <a:spcPts val="1200"/>
              </a:lnSpc>
            </a:pPr>
            <a:r>
              <a:rPr lang="it-IT" sz="1200" dirty="0" smtClean="0"/>
              <a:t>Nota 2: Se usate due sensori, i valori di calibrazione per un sensore verranno utilizzati anche per l’altro</a:t>
            </a:r>
            <a:endParaRPr lang="it-IT" sz="1200" dirty="0"/>
          </a:p>
        </p:txBody>
      </p:sp>
      <p:sp>
        <p:nvSpPr>
          <p:cNvPr id="8" name="CasellaDiTesto 7"/>
          <p:cNvSpPr txBox="1"/>
          <p:nvPr/>
        </p:nvSpPr>
        <p:spPr>
          <a:xfrm>
            <a:off x="203201" y="3498661"/>
            <a:ext cx="955040" cy="55399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ts val="1200"/>
              </a:lnSpc>
            </a:pPr>
            <a:r>
              <a:rPr lang="it-IT" sz="1200" dirty="0" smtClean="0"/>
              <a:t>Resetta i valori precedenti</a:t>
            </a:r>
            <a:endParaRPr lang="it-IT" sz="1200" dirty="0"/>
          </a:p>
        </p:txBody>
      </p:sp>
      <p:sp>
        <p:nvSpPr>
          <p:cNvPr id="9" name="CasellaDiTesto 8"/>
          <p:cNvSpPr txBox="1"/>
          <p:nvPr/>
        </p:nvSpPr>
        <p:spPr>
          <a:xfrm>
            <a:off x="1270002" y="3498661"/>
            <a:ext cx="2285998" cy="7100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ts val="1200"/>
              </a:lnSpc>
            </a:pPr>
            <a:r>
              <a:rPr lang="it-IT" sz="1200" dirty="0" smtClean="0"/>
              <a:t>Chiede all’utente di piazzare il sensore sul nero ed aspetta che venga premuto il tasto centrale del mattoncino</a:t>
            </a:r>
            <a:endParaRPr lang="it-IT" sz="1200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3606800" y="3508821"/>
            <a:ext cx="1259840" cy="55399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ts val="1200"/>
              </a:lnSpc>
            </a:pPr>
            <a:r>
              <a:rPr lang="it-IT" sz="1200" dirty="0" smtClean="0"/>
              <a:t>Assegna il valore zero alla lettura effettuata</a:t>
            </a:r>
            <a:endParaRPr lang="it-IT" sz="1200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5019042" y="3511308"/>
            <a:ext cx="2285998" cy="7100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ts val="1200"/>
              </a:lnSpc>
            </a:pPr>
            <a:r>
              <a:rPr lang="it-IT" sz="1200" dirty="0" smtClean="0"/>
              <a:t>Chiede all’utente di piazzare il sensore sul bianco ed aspetta che venga premuto il tasto centrale del mattoncino</a:t>
            </a:r>
            <a:endParaRPr lang="it-IT" sz="1200" dirty="0"/>
          </a:p>
        </p:txBody>
      </p:sp>
      <p:sp>
        <p:nvSpPr>
          <p:cNvPr id="12" name="CasellaDiTesto 11"/>
          <p:cNvSpPr txBox="1"/>
          <p:nvPr/>
        </p:nvSpPr>
        <p:spPr>
          <a:xfrm>
            <a:off x="7357030" y="3527623"/>
            <a:ext cx="1259840" cy="55399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ts val="1200"/>
              </a:lnSpc>
            </a:pPr>
            <a:r>
              <a:rPr lang="it-IT" sz="1200" dirty="0" smtClean="0"/>
              <a:t>Assegna il valore 100 alla lettura effettuata</a:t>
            </a:r>
            <a:endParaRPr lang="it-IT" sz="1200" dirty="0"/>
          </a:p>
        </p:txBody>
      </p:sp>
    </p:spTree>
    <p:extLst>
      <p:ext uri="{BB962C8B-B14F-4D97-AF65-F5344CB8AC3E}">
        <p14:creationId xmlns:p14="http://schemas.microsoft.com/office/powerpoint/2010/main" val="682348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Guida</a:t>
            </a:r>
            <a:r>
              <a:rPr lang="en-US" dirty="0" smtClean="0"/>
              <a:t> </a:t>
            </a:r>
            <a:r>
              <a:rPr lang="en-US" dirty="0" err="1" smtClean="0"/>
              <a:t>alla</a:t>
            </a:r>
            <a:r>
              <a:rPr lang="en-US" dirty="0" smtClean="0"/>
              <a:t> </a:t>
            </a:r>
            <a:r>
              <a:rPr lang="en-US" dirty="0" err="1" smtClean="0"/>
              <a:t>discussione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1. </a:t>
            </a:r>
            <a:r>
              <a:rPr lang="en-US" dirty="0" err="1" smtClean="0"/>
              <a:t>Quando</a:t>
            </a:r>
            <a:r>
              <a:rPr lang="en-US" dirty="0" smtClean="0"/>
              <a:t> </a:t>
            </a:r>
            <a:r>
              <a:rPr lang="en-US" dirty="0" err="1" smtClean="0"/>
              <a:t>avete</a:t>
            </a:r>
            <a:r>
              <a:rPr lang="en-US" dirty="0" smtClean="0"/>
              <a:t> </a:t>
            </a:r>
            <a:r>
              <a:rPr lang="en-US" dirty="0" err="1" smtClean="0"/>
              <a:t>bisogno</a:t>
            </a:r>
            <a:r>
              <a:rPr lang="en-US" dirty="0" smtClean="0"/>
              <a:t> di </a:t>
            </a:r>
            <a:r>
              <a:rPr lang="en-US" dirty="0" err="1" smtClean="0"/>
              <a:t>calibrare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vostro</a:t>
            </a:r>
            <a:r>
              <a:rPr lang="en-US" dirty="0" smtClean="0"/>
              <a:t> </a:t>
            </a:r>
            <a:r>
              <a:rPr lang="en-US" dirty="0" err="1" smtClean="0"/>
              <a:t>sensore</a:t>
            </a:r>
            <a:r>
              <a:rPr lang="en-US" dirty="0" smtClean="0"/>
              <a:t> di </a:t>
            </a:r>
            <a:r>
              <a:rPr lang="en-US" dirty="0" err="1" smtClean="0"/>
              <a:t>colore</a:t>
            </a:r>
            <a:r>
              <a:rPr lang="en-US" dirty="0" smtClean="0"/>
              <a:t>?</a:t>
            </a:r>
            <a:endParaRPr lang="en-US" dirty="0"/>
          </a:p>
          <a:p>
            <a:pPr lvl="1"/>
            <a:r>
              <a:rPr lang="en-US" dirty="0" err="1" smtClean="0"/>
              <a:t>Quando</a:t>
            </a:r>
            <a:r>
              <a:rPr lang="en-US" dirty="0" smtClean="0"/>
              <a:t> è </a:t>
            </a:r>
            <a:r>
              <a:rPr lang="en-US" dirty="0" err="1" smtClean="0"/>
              <a:t>usato</a:t>
            </a:r>
            <a:r>
              <a:rPr lang="en-US" dirty="0" smtClean="0"/>
              <a:t> </a:t>
            </a:r>
            <a:r>
              <a:rPr lang="en-US" dirty="0" err="1" smtClean="0"/>
              <a:t>nella</a:t>
            </a:r>
            <a:r>
              <a:rPr lang="en-US" dirty="0" smtClean="0"/>
              <a:t> </a:t>
            </a:r>
            <a:r>
              <a:rPr lang="en-US" dirty="0" err="1" smtClean="0"/>
              <a:t>modalità</a:t>
            </a:r>
            <a:r>
              <a:rPr lang="en-US" dirty="0" smtClean="0"/>
              <a:t> </a:t>
            </a:r>
            <a:r>
              <a:rPr lang="en-US" dirty="0" err="1" smtClean="0"/>
              <a:t>luce</a:t>
            </a:r>
            <a:r>
              <a:rPr lang="en-US" dirty="0" smtClean="0"/>
              <a:t> </a:t>
            </a:r>
            <a:r>
              <a:rPr lang="en-US" dirty="0" err="1" smtClean="0"/>
              <a:t>riflessa</a:t>
            </a:r>
            <a:endParaRPr lang="en-US" dirty="0"/>
          </a:p>
          <a:p>
            <a:r>
              <a:rPr lang="en-US" dirty="0"/>
              <a:t>2. </a:t>
            </a:r>
            <a:r>
              <a:rPr lang="en-US" dirty="0" smtClean="0"/>
              <a:t>Se ho due </a:t>
            </a:r>
            <a:r>
              <a:rPr lang="en-US" dirty="0" err="1" smtClean="0"/>
              <a:t>sensori</a:t>
            </a:r>
            <a:r>
              <a:rPr lang="en-US" dirty="0" smtClean="0"/>
              <a:t> di </a:t>
            </a:r>
            <a:r>
              <a:rPr lang="en-US" dirty="0" err="1" smtClean="0"/>
              <a:t>colore</a:t>
            </a:r>
            <a:r>
              <a:rPr lang="en-US" dirty="0" smtClean="0"/>
              <a:t>, ho </a:t>
            </a:r>
            <a:r>
              <a:rPr lang="en-US" dirty="0" err="1" smtClean="0"/>
              <a:t>bisogno</a:t>
            </a:r>
            <a:r>
              <a:rPr lang="en-US" dirty="0" smtClean="0"/>
              <a:t> di </a:t>
            </a:r>
            <a:r>
              <a:rPr lang="en-US" dirty="0" err="1" smtClean="0"/>
              <a:t>calibrarli</a:t>
            </a:r>
            <a:r>
              <a:rPr lang="en-US" dirty="0" smtClean="0"/>
              <a:t> </a:t>
            </a:r>
            <a:r>
              <a:rPr lang="en-US" dirty="0" err="1" smtClean="0"/>
              <a:t>uno</a:t>
            </a:r>
            <a:r>
              <a:rPr lang="en-US" dirty="0" smtClean="0"/>
              <a:t> per </a:t>
            </a:r>
            <a:r>
              <a:rPr lang="en-US" dirty="0" err="1" smtClean="0"/>
              <a:t>uno</a:t>
            </a:r>
            <a:r>
              <a:rPr lang="en-US" dirty="0" smtClean="0"/>
              <a:t>?</a:t>
            </a:r>
            <a:endParaRPr lang="en-US" dirty="0"/>
          </a:p>
          <a:p>
            <a:pPr lvl="1"/>
            <a:r>
              <a:rPr lang="en-US" dirty="0" smtClean="0"/>
              <a:t>La </a:t>
            </a:r>
            <a:r>
              <a:rPr lang="en-US" dirty="0" err="1" smtClean="0"/>
              <a:t>calibrazione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applica</a:t>
            </a:r>
            <a:r>
              <a:rPr lang="en-US" dirty="0" smtClean="0"/>
              <a:t> ad </a:t>
            </a:r>
            <a:r>
              <a:rPr lang="en-US" dirty="0" err="1" smtClean="0"/>
              <a:t>entrambi</a:t>
            </a:r>
            <a:r>
              <a:rPr lang="en-US" dirty="0" smtClean="0"/>
              <a:t> (o a </a:t>
            </a:r>
            <a:r>
              <a:rPr lang="en-US" dirty="0" err="1" smtClean="0"/>
              <a:t>tutti</a:t>
            </a:r>
            <a:r>
              <a:rPr lang="en-US" dirty="0" smtClean="0"/>
              <a:t>) i </a:t>
            </a:r>
            <a:r>
              <a:rPr lang="en-US" dirty="0" err="1" smtClean="0"/>
              <a:t>sensori</a:t>
            </a:r>
            <a:r>
              <a:rPr lang="en-US" dirty="0" smtClean="0"/>
              <a:t> di </a:t>
            </a:r>
            <a:r>
              <a:rPr lang="en-US" dirty="0" err="1" smtClean="0"/>
              <a:t>colore</a:t>
            </a:r>
            <a:r>
              <a:rPr lang="en-US" dirty="0" smtClean="0"/>
              <a:t> </a:t>
            </a:r>
            <a:r>
              <a:rPr lang="en-US" dirty="0" err="1" smtClean="0"/>
              <a:t>che</a:t>
            </a:r>
            <a:r>
              <a:rPr lang="en-US" dirty="0" smtClean="0"/>
              <a:t> </a:t>
            </a:r>
            <a:r>
              <a:rPr lang="en-US" dirty="0" err="1" smtClean="0"/>
              <a:t>avete</a:t>
            </a:r>
            <a:r>
              <a:rPr lang="en-US" dirty="0" smtClean="0"/>
              <a:t> </a:t>
            </a:r>
            <a:r>
              <a:rPr lang="en-US" dirty="0" err="1" smtClean="0"/>
              <a:t>collegato</a:t>
            </a:r>
            <a:r>
              <a:rPr lang="en-US" dirty="0" smtClean="0"/>
              <a:t> </a:t>
            </a:r>
            <a:r>
              <a:rPr lang="en-US" dirty="0" smtClean="0"/>
              <a:t>al </a:t>
            </a:r>
            <a:r>
              <a:rPr lang="en-US" dirty="0" err="1" smtClean="0"/>
              <a:t>vostro</a:t>
            </a:r>
            <a:r>
              <a:rPr lang="en-US" dirty="0" smtClean="0"/>
              <a:t> </a:t>
            </a:r>
            <a:r>
              <a:rPr lang="en-US" dirty="0" err="1" smtClean="0"/>
              <a:t>mattoncino</a:t>
            </a:r>
            <a:endParaRPr lang="en-US" dirty="0"/>
          </a:p>
          <a:p>
            <a:r>
              <a:rPr lang="en-US" dirty="0"/>
              <a:t>3. </a:t>
            </a:r>
            <a:r>
              <a:rPr lang="en-US" dirty="0" err="1" smtClean="0"/>
              <a:t>Cosa</a:t>
            </a:r>
            <a:r>
              <a:rPr lang="en-US" dirty="0" smtClean="0"/>
              <a:t> fate </a:t>
            </a:r>
            <a:r>
              <a:rPr lang="en-US" dirty="0" err="1" smtClean="0"/>
              <a:t>quando</a:t>
            </a:r>
            <a:r>
              <a:rPr lang="en-US" dirty="0" smtClean="0"/>
              <a:t> calibrate?</a:t>
            </a:r>
            <a:endParaRPr lang="en-US" dirty="0"/>
          </a:p>
          <a:p>
            <a:pPr lvl="1"/>
            <a:r>
              <a:rPr lang="en-US" dirty="0" smtClean="0"/>
              <a:t>State </a:t>
            </a:r>
            <a:r>
              <a:rPr lang="en-US" dirty="0" err="1" smtClean="0"/>
              <a:t>insegnando</a:t>
            </a:r>
            <a:r>
              <a:rPr lang="en-US" dirty="0" smtClean="0"/>
              <a:t> al </a:t>
            </a:r>
            <a:r>
              <a:rPr lang="en-US" dirty="0" err="1" smtClean="0"/>
              <a:t>sensore</a:t>
            </a:r>
            <a:r>
              <a:rPr lang="en-US" dirty="0" smtClean="0"/>
              <a:t> </a:t>
            </a:r>
            <a:r>
              <a:rPr lang="en-US" dirty="0" err="1" smtClean="0"/>
              <a:t>cosa</a:t>
            </a:r>
            <a:r>
              <a:rPr lang="en-US" dirty="0" smtClean="0"/>
              <a:t> </a:t>
            </a:r>
            <a:r>
              <a:rPr lang="en-US" dirty="0" err="1" smtClean="0"/>
              <a:t>vuol</a:t>
            </a:r>
            <a:r>
              <a:rPr lang="en-US" dirty="0" smtClean="0"/>
              <a:t> dire “</a:t>
            </a:r>
            <a:r>
              <a:rPr lang="en-US" dirty="0" err="1" smtClean="0"/>
              <a:t>nero</a:t>
            </a:r>
            <a:r>
              <a:rPr lang="en-US" dirty="0" smtClean="0"/>
              <a:t>” o “</a:t>
            </a:r>
            <a:r>
              <a:rPr lang="en-US" dirty="0" err="1" smtClean="0"/>
              <a:t>bianco</a:t>
            </a:r>
            <a:r>
              <a:rPr lang="en-US" dirty="0" smtClean="0"/>
              <a:t>”</a:t>
            </a:r>
            <a:endParaRPr lang="en-US" dirty="0"/>
          </a:p>
          <a:p>
            <a:r>
              <a:rPr lang="en-US" dirty="0"/>
              <a:t>4. </a:t>
            </a:r>
            <a:r>
              <a:rPr lang="en-US" dirty="0" err="1" smtClean="0"/>
              <a:t>Dovreste</a:t>
            </a:r>
            <a:r>
              <a:rPr lang="en-US" dirty="0" smtClean="0"/>
              <a:t> </a:t>
            </a:r>
            <a:r>
              <a:rPr lang="en-US" dirty="0" err="1" smtClean="0"/>
              <a:t>calibrare</a:t>
            </a:r>
            <a:r>
              <a:rPr lang="en-US" dirty="0" smtClean="0"/>
              <a:t> per </a:t>
            </a:r>
            <a:r>
              <a:rPr lang="en-US" dirty="0" err="1" smtClean="0"/>
              <a:t>gli</a:t>
            </a:r>
            <a:r>
              <a:rPr lang="en-US" dirty="0" smtClean="0"/>
              <a:t> </a:t>
            </a:r>
            <a:r>
              <a:rPr lang="en-US" dirty="0" err="1" smtClean="0"/>
              <a:t>altri</a:t>
            </a:r>
            <a:r>
              <a:rPr lang="en-US" dirty="0" smtClean="0"/>
              <a:t> </a:t>
            </a:r>
            <a:r>
              <a:rPr lang="en-US" dirty="0" err="1" smtClean="0"/>
              <a:t>colori</a:t>
            </a:r>
            <a:r>
              <a:rPr lang="en-US" dirty="0" smtClean="0"/>
              <a:t> (per </a:t>
            </a:r>
            <a:r>
              <a:rPr lang="en-US" dirty="0" err="1" smtClean="0"/>
              <a:t>esempio</a:t>
            </a:r>
            <a:r>
              <a:rPr lang="en-US" dirty="0" smtClean="0"/>
              <a:t>, </a:t>
            </a:r>
            <a:r>
              <a:rPr lang="en-US" dirty="0" err="1" smtClean="0"/>
              <a:t>verde</a:t>
            </a:r>
            <a:r>
              <a:rPr lang="en-US" dirty="0" smtClean="0"/>
              <a:t>) se </a:t>
            </a:r>
            <a:r>
              <a:rPr lang="en-US" dirty="0" err="1" smtClean="0"/>
              <a:t>volete</a:t>
            </a:r>
            <a:r>
              <a:rPr lang="en-US" dirty="0" smtClean="0"/>
              <a:t> </a:t>
            </a:r>
            <a:r>
              <a:rPr lang="en-US" dirty="0" err="1" smtClean="0"/>
              <a:t>seguire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linea</a:t>
            </a:r>
            <a:r>
              <a:rPr lang="en-US" dirty="0" smtClean="0"/>
              <a:t> </a:t>
            </a:r>
            <a:r>
              <a:rPr lang="en-US" dirty="0" err="1" smtClean="0"/>
              <a:t>verde</a:t>
            </a:r>
            <a:r>
              <a:rPr lang="en-US" dirty="0" smtClean="0"/>
              <a:t>?</a:t>
            </a:r>
            <a:endParaRPr lang="en-US" dirty="0"/>
          </a:p>
          <a:p>
            <a:pPr lvl="1"/>
            <a:r>
              <a:rPr lang="en-US" dirty="0" smtClean="0"/>
              <a:t>No, </a:t>
            </a:r>
            <a:r>
              <a:rPr lang="en-US" dirty="0" err="1" smtClean="0"/>
              <a:t>dovete</a:t>
            </a:r>
            <a:r>
              <a:rPr lang="en-US" dirty="0" smtClean="0"/>
              <a:t> </a:t>
            </a:r>
            <a:r>
              <a:rPr lang="en-US" dirty="0" err="1" smtClean="0"/>
              <a:t>sempre</a:t>
            </a:r>
            <a:r>
              <a:rPr lang="en-US" dirty="0" smtClean="0"/>
              <a:t> </a:t>
            </a:r>
            <a:r>
              <a:rPr lang="en-US" dirty="0" err="1" smtClean="0"/>
              <a:t>calibrare</a:t>
            </a:r>
            <a:r>
              <a:rPr lang="en-US" dirty="0" smtClean="0"/>
              <a:t> </a:t>
            </a:r>
            <a:r>
              <a:rPr lang="en-US" dirty="0" err="1" smtClean="0"/>
              <a:t>solamente</a:t>
            </a:r>
            <a:r>
              <a:rPr lang="en-US" dirty="0" smtClean="0"/>
              <a:t> </a:t>
            </a:r>
            <a:r>
              <a:rPr lang="en-US" dirty="0" err="1" smtClean="0"/>
              <a:t>nero</a:t>
            </a:r>
            <a:r>
              <a:rPr lang="en-US" dirty="0" smtClean="0"/>
              <a:t> e </a:t>
            </a:r>
            <a:r>
              <a:rPr lang="en-US" dirty="0" err="1" smtClean="0"/>
              <a:t>bianco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2015 EV3Lessons.com, Last edit 7/06/2016</a:t>
            </a:r>
          </a:p>
        </p:txBody>
      </p:sp>
    </p:spTree>
    <p:extLst>
      <p:ext uri="{BB962C8B-B14F-4D97-AF65-F5344CB8AC3E}">
        <p14:creationId xmlns:p14="http://schemas.microsoft.com/office/powerpoint/2010/main" val="1565246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CREDITS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Questo</a:t>
            </a:r>
            <a:r>
              <a:rPr lang="en-US" dirty="0" smtClean="0"/>
              <a:t> </a:t>
            </a:r>
            <a:r>
              <a:rPr lang="en-US" dirty="0"/>
              <a:t>tutorial </a:t>
            </a:r>
            <a:r>
              <a:rPr lang="en-US" dirty="0" smtClean="0"/>
              <a:t>è </a:t>
            </a:r>
            <a:r>
              <a:rPr lang="en-US" dirty="0" err="1" smtClean="0"/>
              <a:t>stato</a:t>
            </a:r>
            <a:r>
              <a:rPr lang="en-US" dirty="0" smtClean="0"/>
              <a:t> </a:t>
            </a:r>
            <a:r>
              <a:rPr lang="en-US" dirty="0" err="1" smtClean="0"/>
              <a:t>creato</a:t>
            </a:r>
            <a:r>
              <a:rPr lang="en-US" dirty="0" smtClean="0"/>
              <a:t> da Sanjay </a:t>
            </a:r>
            <a:r>
              <a:rPr lang="en-US" dirty="0"/>
              <a:t>Seshan and Arvind Seshan</a:t>
            </a:r>
          </a:p>
          <a:p>
            <a:r>
              <a:rPr lang="en-US" dirty="0" err="1" smtClean="0"/>
              <a:t>Altre</a:t>
            </a:r>
            <a:r>
              <a:rPr lang="en-US" dirty="0" smtClean="0"/>
              <a:t> </a:t>
            </a:r>
            <a:r>
              <a:rPr lang="en-US" dirty="0" err="1" smtClean="0"/>
              <a:t>lezioni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possono</a:t>
            </a:r>
            <a:r>
              <a:rPr lang="en-US" dirty="0" smtClean="0"/>
              <a:t> </a:t>
            </a:r>
            <a:r>
              <a:rPr lang="en-US" dirty="0" err="1" smtClean="0"/>
              <a:t>trovare</a:t>
            </a:r>
            <a:r>
              <a:rPr lang="en-US" dirty="0" smtClean="0"/>
              <a:t> </a:t>
            </a:r>
            <a:r>
              <a:rPr lang="en-US" dirty="0" err="1" smtClean="0"/>
              <a:t>nel</a:t>
            </a:r>
            <a:r>
              <a:rPr lang="en-US" dirty="0" smtClean="0"/>
              <a:t> </a:t>
            </a:r>
            <a:r>
              <a:rPr lang="en-US" dirty="0" err="1" smtClean="0"/>
              <a:t>sito</a:t>
            </a:r>
            <a:r>
              <a:rPr lang="en-US" dirty="0" smtClean="0"/>
              <a:t> </a:t>
            </a:r>
            <a:r>
              <a:rPr lang="en-US" dirty="0" smtClean="0">
                <a:hlinkClick r:id="rId2"/>
              </a:rPr>
              <a:t>www.ev3lessons.com</a:t>
            </a:r>
            <a:endParaRPr lang="en-US" dirty="0" smtClean="0"/>
          </a:p>
          <a:p>
            <a:r>
              <a:rPr lang="en-US" dirty="0" err="1" smtClean="0"/>
              <a:t>Traduzione</a:t>
            </a:r>
            <a:r>
              <a:rPr lang="en-US" dirty="0" smtClean="0"/>
              <a:t>: Giuseppe </a:t>
            </a:r>
            <a:r>
              <a:rPr lang="en-US" dirty="0" err="1" smtClean="0"/>
              <a:t>Comis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2015 EV3Lessons.com, Last edit 7/06/2016</a:t>
            </a: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96016" y="4724983"/>
            <a:ext cx="7913347" cy="92333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Questo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lavoro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 è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soggetto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 a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 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Creative Commons Attribution-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NonCommercial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-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ShareAlike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 4.0 International License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6" name="Picture 2" descr="Creative Commons License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9297" y="3749078"/>
            <a:ext cx="2161449" cy="761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4395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intermediatev2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intermediatev2" id="{63F5E447-E8B5-4335-8726-12777BA731C5}" vid="{7C754D33-5435-4000-AB94-F54A58B2A981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3104</TotalTime>
  <Words>652</Words>
  <Application>Microsoft Office PowerPoint</Application>
  <PresentationFormat>Presentazione su schermo (4:3)</PresentationFormat>
  <Paragraphs>52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Titoli diapositive</vt:lpstr>
      </vt:variant>
      <vt:variant>
        <vt:i4>7</vt:i4>
      </vt:variant>
    </vt:vector>
  </HeadingPairs>
  <TitlesOfParts>
    <vt:vector size="9" baseType="lpstr">
      <vt:lpstr>Retrospect</vt:lpstr>
      <vt:lpstr>intermediatev2</vt:lpstr>
      <vt:lpstr>LEZIONI INTERMEDIE</vt:lpstr>
      <vt:lpstr>Obiettivi della lezione</vt:lpstr>
      <vt:lpstr>Perché calibrare?</vt:lpstr>
      <vt:lpstr>Passi/Pseudocodice per la calibrazione</vt:lpstr>
      <vt:lpstr>Soluzione del programma sulla calibrazione</vt:lpstr>
      <vt:lpstr>Guida alla discussione</vt:lpstr>
      <vt:lpstr>CREDITS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Calibrating Color Sensors</dc:title>
  <cp:lastModifiedBy>GIUCO</cp:lastModifiedBy>
  <cp:revision>24</cp:revision>
  <dcterms:created xsi:type="dcterms:W3CDTF">2014-10-28T21:59:38Z</dcterms:created>
  <dcterms:modified xsi:type="dcterms:W3CDTF">2018-04-17T16:31:26Z</dcterms:modified>
</cp:coreProperties>
</file>