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5" r:id="rId3"/>
    <p:sldId id="276" r:id="rId4"/>
    <p:sldId id="277" r:id="rId5"/>
    <p:sldId id="278" r:id="rId6"/>
    <p:sldId id="287" r:id="rId7"/>
    <p:sldId id="288" r:id="rId8"/>
    <p:sldId id="280" r:id="rId9"/>
    <p:sldId id="281" r:id="rId10"/>
    <p:sldId id="282" r:id="rId11"/>
    <p:sldId id="289" r:id="rId12"/>
    <p:sldId id="283" r:id="rId13"/>
    <p:sldId id="284" r:id="rId14"/>
    <p:sldId id="28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692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22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DB9D-3836-144E-BB56-D5DB1366D949}" type="datetime1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0F4E-E769-4A48-89DC-2C03CC30B78B}" type="datetime1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6-3CDD-5A4C-9322-4A19EC5517D4}" type="datetime1">
              <a:rPr lang="en-US" smtClean="0"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EAFD-F848-7446-AE05-F0492F432ED4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3F85-0761-8348-A7CE-3137305320AC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AD472-47D0-3946-BCDA-E40A2025AF74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E8C-443C-1449-8A5E-6A8598E133F8}" type="datetime1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C772-FFFC-4244-B447-9423FACF929D}" type="datetime1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B98E-6D46-0A49-9A0E-92D4EBAAC09F}" type="datetime1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F703-95DC-C54F-BAD8-9721DDD85556}" type="datetime1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C14D-7538-9B42-95AD-A13F72FD082E}" type="datetime1">
              <a:rPr lang="en-US" smtClean="0"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C4C-C230-7A46-865A-30C6087B202F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9D18-8B0C-8648-AE1D-C4ED1CEBE4D2}" type="datetime1">
              <a:rPr lang="en-US" smtClean="0"/>
              <a:t>8/13/2015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F04A-391E-1C45-A782-74E0EE146930}" type="datetime1">
              <a:rPr lang="en-US" smtClean="0"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A132-F2B8-5A4C-9719-FA897991C587}" type="datetime1">
              <a:rPr lang="en-US" smtClean="0"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FBCF-E6B1-E34F-98E0-B51AD437323D}" type="datetime1">
              <a:rPr lang="en-US" smtClean="0"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4D3B61A-AE22-2A48-9016-457AD10A335B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ideo" Target="../media/media8.mp4"/><Relationship Id="rId13" Type="http://schemas.openxmlformats.org/officeDocument/2006/relationships/image" Target="../media/image10.png"/><Relationship Id="rId3" Type="http://schemas.microsoft.com/office/2007/relationships/media" Target="../media/media6.mp4"/><Relationship Id="rId7" Type="http://schemas.microsoft.com/office/2007/relationships/media" Target="../media/media8.mp4"/><Relationship Id="rId12" Type="http://schemas.openxmlformats.org/officeDocument/2006/relationships/image" Target="../media/image9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video" Target="../media/media7.mp4"/><Relationship Id="rId11" Type="http://schemas.openxmlformats.org/officeDocument/2006/relationships/image" Target="../media/image8.png"/><Relationship Id="rId5" Type="http://schemas.microsoft.com/office/2007/relationships/media" Target="../media/media7.mp4"/><Relationship Id="rId10" Type="http://schemas.openxmlformats.org/officeDocument/2006/relationships/image" Target="../media/image7.png"/><Relationship Id="rId4" Type="http://schemas.openxmlformats.org/officeDocument/2006/relationships/video" Target="../media/media6.mp4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>
            <a:off x="247673" y="5252598"/>
            <a:ext cx="1209338" cy="114579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Droids Robotics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8" y="2974369"/>
            <a:ext cx="7810967" cy="1088237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Lijnvolgers</a:t>
            </a:r>
            <a:r>
              <a:rPr lang="en-US" sz="6600" dirty="0" smtClean="0">
                <a:solidFill>
                  <a:srgbClr val="FF0000"/>
                </a:solidFill>
              </a:rPr>
              <a:t>: van basis tot </a:t>
            </a:r>
            <a:r>
              <a:rPr lang="en-US" sz="6600" dirty="0" err="1" smtClean="0">
                <a:solidFill>
                  <a:srgbClr val="FF0000"/>
                </a:solidFill>
              </a:rPr>
              <a:t>proportioneel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GEAVANCEERDE EV3 PROGRAMMEERLES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EV3Lessons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63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93" y="511533"/>
            <a:ext cx="8245475" cy="918498"/>
          </a:xfrm>
          <a:noFill/>
        </p:spPr>
        <p:txBody>
          <a:bodyPr>
            <a:normAutofit/>
          </a:bodyPr>
          <a:lstStyle/>
          <a:p>
            <a:r>
              <a:rPr lang="en-US" dirty="0" err="1" smtClean="0"/>
              <a:t>Oplossing</a:t>
            </a:r>
            <a:r>
              <a:rPr lang="en-US" dirty="0" smtClean="0"/>
              <a:t> 3: 3-stadia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3" y="1732408"/>
            <a:ext cx="7954740" cy="47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Uitdaging</a:t>
            </a:r>
            <a:r>
              <a:rPr lang="en-US" dirty="0" smtClean="0"/>
              <a:t> 4: </a:t>
            </a:r>
            <a:r>
              <a:rPr lang="en-US" dirty="0" err="1" smtClean="0"/>
              <a:t>Evenredige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57" y="2133600"/>
            <a:ext cx="8490294" cy="43034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Uitdaging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4: </a:t>
            </a:r>
            <a:r>
              <a:rPr lang="en-US" dirty="0" smtClean="0"/>
              <a:t>Kun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proportionele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lijnvolger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schrijven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dat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hoek</a:t>
            </a:r>
            <a:r>
              <a:rPr lang="en-US" dirty="0" smtClean="0">
                <a:solidFill>
                  <a:schemeClr val="tx1"/>
                </a:solidFill>
              </a:rPr>
              <a:t> van de </a:t>
            </a:r>
            <a:r>
              <a:rPr lang="en-US" dirty="0" err="1" smtClean="0">
                <a:solidFill>
                  <a:schemeClr val="tx1"/>
                </a:solidFill>
              </a:rPr>
              <a:t>bocht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verandert</a:t>
            </a:r>
            <a:r>
              <a:rPr lang="en-US" dirty="0" smtClean="0">
                <a:solidFill>
                  <a:schemeClr val="tx1"/>
                </a:solidFill>
              </a:rPr>
              <a:t> op basis van hoe </a:t>
            </a:r>
            <a:r>
              <a:rPr lang="en-US" dirty="0" err="1" smtClean="0">
                <a:solidFill>
                  <a:schemeClr val="tx1"/>
                </a:solidFill>
              </a:rPr>
              <a:t>ver</a:t>
            </a:r>
            <a:r>
              <a:rPr lang="en-US" dirty="0" smtClean="0">
                <a:solidFill>
                  <a:schemeClr val="tx1"/>
                </a:solidFill>
              </a:rPr>
              <a:t> de robot van de </a:t>
            </a:r>
            <a:r>
              <a:rPr lang="en-US" dirty="0" err="1" smtClean="0">
                <a:solidFill>
                  <a:schemeClr val="tx1"/>
                </a:solidFill>
              </a:rPr>
              <a:t>lijn</a:t>
            </a:r>
            <a:r>
              <a:rPr lang="en-US" dirty="0" smtClean="0">
                <a:solidFill>
                  <a:schemeClr val="tx1"/>
                </a:solidFill>
              </a:rPr>
              <a:t> is?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Pseudocode: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Reset de </a:t>
            </a:r>
            <a:r>
              <a:rPr lang="en-US" dirty="0" err="1" smtClean="0"/>
              <a:t>rotatie</a:t>
            </a:r>
            <a:r>
              <a:rPr lang="en-US" dirty="0" smtClean="0"/>
              <a:t> sensor (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lijnvolgen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afstand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Bereken</a:t>
            </a:r>
            <a:r>
              <a:rPr lang="en-US" dirty="0" smtClean="0"/>
              <a:t> de </a:t>
            </a:r>
            <a:r>
              <a:rPr lang="en-US" dirty="0" err="1" smtClean="0"/>
              <a:t>fout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Afstand</a:t>
            </a:r>
            <a:r>
              <a:rPr lang="en-US" dirty="0" smtClean="0"/>
              <a:t> tot de </a:t>
            </a:r>
            <a:r>
              <a:rPr lang="en-US" dirty="0" err="1" smtClean="0"/>
              <a:t>lijn</a:t>
            </a:r>
            <a:r>
              <a:rPr lang="en-US" dirty="0" smtClean="0"/>
              <a:t> = (</a:t>
            </a:r>
            <a:r>
              <a:rPr lang="en-US" dirty="0" err="1" smtClean="0"/>
              <a:t>Lichtsensor</a:t>
            </a:r>
            <a:r>
              <a:rPr lang="en-US" dirty="0" smtClean="0"/>
              <a:t> </a:t>
            </a:r>
            <a:r>
              <a:rPr lang="en-US" dirty="0" err="1" smtClean="0"/>
              <a:t>lezen</a:t>
            </a:r>
            <a:r>
              <a:rPr lang="en-US" dirty="0" smtClean="0"/>
              <a:t> – </a:t>
            </a:r>
            <a:r>
              <a:rPr lang="en-US" dirty="0" err="1" smtClean="0"/>
              <a:t>doelwit</a:t>
            </a:r>
            <a:r>
              <a:rPr lang="en-US" dirty="0" smtClean="0"/>
              <a:t> </a:t>
            </a:r>
            <a:r>
              <a:rPr lang="en-US" dirty="0" err="1" smtClean="0"/>
              <a:t>lezen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Vergroot</a:t>
            </a:r>
            <a:r>
              <a:rPr lang="en-US" dirty="0" smtClean="0"/>
              <a:t> of </a:t>
            </a:r>
            <a:r>
              <a:rPr lang="en-US" dirty="0" err="1" smtClean="0"/>
              <a:t>verklein</a:t>
            </a:r>
            <a:r>
              <a:rPr lang="en-US" dirty="0" smtClean="0"/>
              <a:t> de </a:t>
            </a:r>
            <a:r>
              <a:rPr lang="en-US" dirty="0" err="1" smtClean="0"/>
              <a:t>fout</a:t>
            </a:r>
            <a:r>
              <a:rPr lang="en-US" dirty="0" smtClean="0"/>
              <a:t> </a:t>
            </a:r>
            <a:r>
              <a:rPr lang="en-US" dirty="0" smtClean="0"/>
              <a:t>tot de </a:t>
            </a:r>
            <a:r>
              <a:rPr lang="en-US" dirty="0" err="1" smtClean="0"/>
              <a:t>correctie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r>
              <a:rPr lang="en-US" dirty="0" smtClean="0"/>
              <a:t>. Pas je </a:t>
            </a:r>
            <a:r>
              <a:rPr lang="en-US" dirty="0" err="1" smtClean="0"/>
              <a:t>vergrotingsfactor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om je robot </a:t>
            </a:r>
            <a:r>
              <a:rPr lang="en-US" dirty="0" err="1" smtClean="0"/>
              <a:t>soepeler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Gebruik</a:t>
            </a:r>
            <a:r>
              <a:rPr lang="en-US" dirty="0" smtClean="0"/>
              <a:t> de </a:t>
            </a:r>
            <a:r>
              <a:rPr lang="en-US" dirty="0" smtClean="0"/>
              <a:t>corrective-</a:t>
            </a:r>
            <a:r>
              <a:rPr lang="en-US" dirty="0" err="1" smtClean="0"/>
              <a:t>waarde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berekent</a:t>
            </a:r>
            <a:r>
              <a:rPr lang="en-US" dirty="0" smtClean="0"/>
              <a:t> in </a:t>
            </a:r>
            <a:r>
              <a:rPr lang="en-US" dirty="0" err="1" smtClean="0"/>
              <a:t>stap</a:t>
            </a:r>
            <a:r>
              <a:rPr lang="en-US" dirty="0" smtClean="0"/>
              <a:t> 3) </a:t>
            </a:r>
            <a:r>
              <a:rPr lang="en-US" dirty="0"/>
              <a:t>o</a:t>
            </a:r>
            <a:r>
              <a:rPr lang="en-US" dirty="0" smtClean="0"/>
              <a:t>m de robots </a:t>
            </a:r>
            <a:r>
              <a:rPr lang="en-US" dirty="0" err="1" smtClean="0"/>
              <a:t>bocht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lijn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0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54" y="477182"/>
            <a:ext cx="8245475" cy="918498"/>
          </a:xfrm>
          <a:noFill/>
        </p:spPr>
        <p:txBody>
          <a:bodyPr>
            <a:normAutofit/>
          </a:bodyPr>
          <a:lstStyle/>
          <a:p>
            <a:r>
              <a:rPr lang="en-US" dirty="0" err="1" smtClean="0"/>
              <a:t>Oplossing</a:t>
            </a:r>
            <a:r>
              <a:rPr lang="en-US" dirty="0" smtClean="0"/>
              <a:t>: </a:t>
            </a:r>
            <a:r>
              <a:rPr lang="en-US" dirty="0" err="1" smtClean="0"/>
              <a:t>proportionele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" y="1862888"/>
            <a:ext cx="9099069" cy="46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63872"/>
            <a:ext cx="8245475" cy="69763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925"/>
            <a:ext cx="8245474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Je </a:t>
            </a:r>
            <a:r>
              <a:rPr lang="en-US" dirty="0" err="1" smtClean="0"/>
              <a:t>krijgt</a:t>
            </a:r>
            <a:r>
              <a:rPr lang="en-US" dirty="0" smtClean="0"/>
              <a:t> </a:t>
            </a:r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….je </a:t>
            </a:r>
            <a:r>
              <a:rPr lang="en-US" dirty="0" err="1" smtClean="0"/>
              <a:t>kleurensensor</a:t>
            </a:r>
            <a:r>
              <a:rPr lang="en-US" dirty="0" smtClean="0"/>
              <a:t> </a:t>
            </a:r>
            <a:r>
              <a:rPr lang="en-US" dirty="0" err="1" smtClean="0"/>
              <a:t>dichter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grond</a:t>
            </a:r>
            <a:r>
              <a:rPr lang="en-US" dirty="0" smtClean="0"/>
              <a:t> </a:t>
            </a:r>
            <a:r>
              <a:rPr lang="en-US" dirty="0" smtClean="0"/>
              <a:t>is (maar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op)</a:t>
            </a:r>
            <a:endParaRPr lang="en-US" dirty="0" smtClean="0"/>
          </a:p>
          <a:p>
            <a:r>
              <a:rPr lang="en-US" dirty="0" smtClean="0"/>
              <a:t>….je </a:t>
            </a:r>
            <a:r>
              <a:rPr lang="en-US" dirty="0" err="1" smtClean="0"/>
              <a:t>kleurensensoren</a:t>
            </a:r>
            <a:r>
              <a:rPr lang="en-US" dirty="0" smtClean="0"/>
              <a:t> </a:t>
            </a:r>
            <a:r>
              <a:rPr lang="en-US" dirty="0" err="1" smtClean="0"/>
              <a:t>beschermt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ander</a:t>
            </a:r>
            <a:r>
              <a:rPr lang="en-US" dirty="0" smtClean="0"/>
              <a:t> </a:t>
            </a:r>
            <a:r>
              <a:rPr lang="en-US" dirty="0" err="1" smtClean="0"/>
              <a:t>licht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….je </a:t>
            </a:r>
            <a:r>
              <a:rPr lang="en-US" dirty="0" err="1" smtClean="0"/>
              <a:t>onthoudt</a:t>
            </a:r>
            <a:r>
              <a:rPr lang="en-US" dirty="0" smtClean="0"/>
              <a:t> </a:t>
            </a:r>
            <a:r>
              <a:rPr lang="en-US" dirty="0" smtClean="0"/>
              <a:t>om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kalibreren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Discussie</a:t>
            </a:r>
            <a:r>
              <a:rPr lang="en-US" dirty="0" smtClean="0"/>
              <a:t> </a:t>
            </a:r>
            <a:r>
              <a:rPr lang="en-US" dirty="0" err="1" smtClean="0"/>
              <a:t>Gids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72610" y="1954753"/>
            <a:ext cx="423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Soepele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lijnvolger</a:t>
            </a:r>
            <a:endParaRPr lang="en-US" b="1" u="sng" dirty="0" smtClean="0"/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8" y="1954753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Simpele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lijnvolger</a:t>
            </a:r>
            <a:endParaRPr lang="en-US" b="1" u="sng" dirty="0" smtClean="0"/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72610" y="3785657"/>
            <a:ext cx="423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Proportionele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lijnvolger</a:t>
            </a:r>
            <a:endParaRPr lang="en-US" b="1" u="sng" dirty="0" smtClean="0"/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8" y="3827398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3-stadia </a:t>
            </a:r>
            <a:r>
              <a:rPr lang="en-US" b="1" u="sng" dirty="0" err="1" smtClean="0"/>
              <a:t>lijnvolger</a:t>
            </a:r>
            <a:endParaRPr lang="en-US" b="1" u="sng" dirty="0" smtClean="0"/>
          </a:p>
          <a:p>
            <a:r>
              <a:rPr lang="en-US" dirty="0" smtClean="0"/>
              <a:t>+</a:t>
            </a:r>
          </a:p>
          <a:p>
            <a:r>
              <a:rPr lang="en-US" dirty="0"/>
              <a:t>+</a:t>
            </a:r>
            <a:endParaRPr lang="en-US" dirty="0" smtClean="0"/>
          </a:p>
          <a:p>
            <a:r>
              <a:rPr lang="en-US" dirty="0" smtClean="0"/>
              <a:t>-</a:t>
            </a:r>
          </a:p>
          <a:p>
            <a:r>
              <a:rPr lang="en-US" dirty="0"/>
              <a:t>-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198" y="5436545"/>
            <a:ext cx="824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Vul</a:t>
            </a:r>
            <a:r>
              <a:rPr lang="en-US" dirty="0" smtClean="0"/>
              <a:t> de </a:t>
            </a:r>
            <a:r>
              <a:rPr lang="en-US" dirty="0" err="1" smtClean="0"/>
              <a:t>bovenstaande</a:t>
            </a:r>
            <a:r>
              <a:rPr lang="en-US" dirty="0" smtClean="0"/>
              <a:t> in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positieve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negatieve</a:t>
            </a:r>
            <a:r>
              <a:rPr lang="en-US" dirty="0" smtClean="0"/>
              <a:t> </a:t>
            </a:r>
            <a:r>
              <a:rPr lang="en-US" dirty="0" err="1" smtClean="0"/>
              <a:t>punten</a:t>
            </a:r>
            <a:r>
              <a:rPr lang="en-US" dirty="0" smtClean="0"/>
              <a:t>.  </a:t>
            </a:r>
            <a:r>
              <a:rPr lang="en-US" dirty="0" err="1" smtClean="0"/>
              <a:t>Overweeg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r>
              <a:rPr lang="en-US" dirty="0" smtClean="0"/>
              <a:t> het </a:t>
            </a:r>
            <a:r>
              <a:rPr lang="en-US" dirty="0" err="1" smtClean="0"/>
              <a:t>beste</a:t>
            </a:r>
            <a:r>
              <a:rPr lang="en-US" dirty="0" smtClean="0"/>
              <a:t> is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rechte</a:t>
            </a:r>
            <a:r>
              <a:rPr lang="en-US" dirty="0" smtClean="0"/>
              <a:t> </a:t>
            </a:r>
            <a:r>
              <a:rPr lang="en-US" dirty="0" err="1" smtClean="0"/>
              <a:t>lijnen</a:t>
            </a:r>
            <a:r>
              <a:rPr lang="en-US" dirty="0" smtClean="0"/>
              <a:t> of </a:t>
            </a:r>
            <a:r>
              <a:rPr lang="en-US" dirty="0" err="1" smtClean="0"/>
              <a:t>bochten</a:t>
            </a:r>
            <a:r>
              <a:rPr lang="en-US" dirty="0" smtClean="0"/>
              <a:t>. </a:t>
            </a:r>
            <a:r>
              <a:rPr lang="en-US" dirty="0" err="1" smtClean="0"/>
              <a:t>Overweeg</a:t>
            </a:r>
            <a:r>
              <a:rPr lang="en-US" dirty="0" smtClean="0"/>
              <a:t> of de robot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schudden</a:t>
            </a:r>
            <a:r>
              <a:rPr lang="en-US" dirty="0" smtClean="0"/>
              <a:t> ja of nee.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1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en-US" dirty="0"/>
              <a:t>This tutorial was created by Sanjay Seshan and Arvind Seshan from Droids Robotics.</a:t>
            </a:r>
          </a:p>
          <a:p>
            <a:pPr lvl="1"/>
            <a:r>
              <a:rPr lang="en-US" dirty="0" smtClean="0"/>
              <a:t>Author’s Email: team@droidsrobotics.org</a:t>
            </a:r>
          </a:p>
          <a:p>
            <a:r>
              <a:rPr lang="en-US" dirty="0" smtClean="0"/>
              <a:t>More lessons at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smtClean="0"/>
              <a:t>Translated by </a:t>
            </a:r>
            <a:r>
              <a:rPr lang="en-US" dirty="0" err="1" smtClean="0"/>
              <a:t>Sebastiaan</a:t>
            </a:r>
            <a:r>
              <a:rPr lang="en-US" dirty="0" smtClean="0"/>
              <a:t> </a:t>
            </a:r>
            <a:r>
              <a:rPr lang="en-US" dirty="0" err="1" smtClean="0"/>
              <a:t>Berting</a:t>
            </a:r>
            <a:r>
              <a:rPr lang="en-US" dirty="0" smtClean="0"/>
              <a:t> from </a:t>
            </a:r>
            <a:r>
              <a:rPr lang="en-US" dirty="0" err="1" smtClean="0"/>
              <a:t>Maerlant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obotica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53" y="463053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01" y="589136"/>
            <a:ext cx="8245475" cy="885369"/>
          </a:xfrm>
          <a:noFill/>
        </p:spPr>
        <p:txBody>
          <a:bodyPr/>
          <a:lstStyle/>
          <a:p>
            <a:r>
              <a:rPr lang="en-US" dirty="0" err="1" smtClean="0"/>
              <a:t>leerdoelen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19" y="1807737"/>
            <a:ext cx="8447757" cy="45919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Eigenschappen</a:t>
            </a:r>
            <a:r>
              <a:rPr lang="en-US" dirty="0" smtClean="0"/>
              <a:t> van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lijnvolgers</a:t>
            </a:r>
            <a:r>
              <a:rPr lang="en-US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smtClean="0"/>
              <a:t>Leer met het concept “</a:t>
            </a:r>
            <a:r>
              <a:rPr lang="en-US" dirty="0" err="1" smtClean="0"/>
              <a:t>evenredig</a:t>
            </a:r>
            <a:r>
              <a:rPr lang="en-US" dirty="0" smtClean="0"/>
              <a:t>”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proportionele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Vereiste</a:t>
            </a:r>
            <a:r>
              <a:rPr lang="en-US" dirty="0" smtClean="0"/>
              <a:t> </a:t>
            </a:r>
            <a:r>
              <a:rPr lang="en-US" dirty="0" err="1" smtClean="0"/>
              <a:t>voorkennis</a:t>
            </a:r>
            <a:r>
              <a:rPr lang="en-US" dirty="0" smtClean="0"/>
              <a:t>: Basis </a:t>
            </a:r>
            <a:r>
              <a:rPr lang="en-US" dirty="0" err="1" smtClean="0"/>
              <a:t>lijnvolger</a:t>
            </a:r>
            <a:r>
              <a:rPr lang="en-US" dirty="0" smtClean="0"/>
              <a:t>, </a:t>
            </a:r>
            <a:r>
              <a:rPr lang="en-US" dirty="0" err="1" smtClean="0"/>
              <a:t>Lijnvolger</a:t>
            </a:r>
            <a:r>
              <a:rPr lang="en-US" dirty="0" smtClean="0"/>
              <a:t> op </a:t>
            </a:r>
            <a:r>
              <a:rPr lang="en-US" dirty="0" err="1" smtClean="0"/>
              <a:t>kleur</a:t>
            </a:r>
            <a:r>
              <a:rPr lang="en-US" dirty="0" smtClean="0"/>
              <a:t>, </a:t>
            </a:r>
            <a:r>
              <a:rPr lang="en-US" dirty="0" err="1" smtClean="0"/>
              <a:t>Kleuren</a:t>
            </a:r>
            <a:r>
              <a:rPr lang="en-US" dirty="0" smtClean="0"/>
              <a:t> sensor </a:t>
            </a:r>
            <a:r>
              <a:rPr lang="en-US" dirty="0" err="1" smtClean="0"/>
              <a:t>kalibreren</a:t>
            </a:r>
            <a:r>
              <a:rPr lang="en-US" dirty="0" smtClean="0"/>
              <a:t>, </a:t>
            </a:r>
            <a:r>
              <a:rPr lang="en-US" dirty="0" err="1" smtClean="0"/>
              <a:t>proportionele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, </a:t>
            </a:r>
            <a:r>
              <a:rPr lang="en-US" dirty="0" err="1" smtClean="0"/>
              <a:t>Wiskundige</a:t>
            </a:r>
            <a:r>
              <a:rPr lang="en-US" dirty="0" smtClean="0"/>
              <a:t> </a:t>
            </a:r>
            <a:r>
              <a:rPr lang="en-US" dirty="0" err="1" smtClean="0"/>
              <a:t>blokken</a:t>
            </a:r>
            <a:r>
              <a:rPr lang="en-US" dirty="0" smtClean="0"/>
              <a:t>, Data Wires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496497" cy="283845"/>
          </a:xfrm>
        </p:spPr>
        <p:txBody>
          <a:bodyPr/>
          <a:lstStyle/>
          <a:p>
            <a:r>
              <a:rPr lang="en-US" smtClean="0"/>
              <a:t>© 2015 EV3Lessons.com, Last edit 4/5/2015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Welk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het best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situatie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72610" y="1931013"/>
            <a:ext cx="4230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Soepele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lijnvolger</a:t>
            </a:r>
            <a:endParaRPr lang="en-US" b="1" u="sng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Bijna</a:t>
            </a:r>
            <a:r>
              <a:rPr lang="en-US" dirty="0" smtClean="0"/>
              <a:t> </a:t>
            </a:r>
            <a:r>
              <a:rPr lang="en-US" dirty="0" err="1" smtClean="0"/>
              <a:t>gelijk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basis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Draait</a:t>
            </a:r>
            <a:r>
              <a:rPr lang="en-US" dirty="0" smtClean="0"/>
              <a:t> minder </a:t>
            </a:r>
            <a:r>
              <a:rPr lang="en-US" dirty="0" err="1" smtClean="0"/>
              <a:t>scherp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moeite</a:t>
            </a:r>
            <a:r>
              <a:rPr lang="en-US" dirty="0" smtClean="0"/>
              <a:t> met </a:t>
            </a:r>
            <a:r>
              <a:rPr lang="en-US" dirty="0" err="1" smtClean="0"/>
              <a:t>scherpe</a:t>
            </a:r>
            <a:r>
              <a:rPr lang="en-US" dirty="0" smtClean="0"/>
              <a:t> </a:t>
            </a:r>
            <a:r>
              <a:rPr lang="en-US" dirty="0" err="1" smtClean="0"/>
              <a:t>bochten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beginnende</a:t>
            </a:r>
            <a:r>
              <a:rPr lang="en-US" dirty="0" smtClean="0"/>
              <a:t> teams</a:t>
            </a:r>
            <a:r>
              <a:rPr lang="en-US" dirty="0" smtClean="0">
                <a:sym typeface="Wingdings"/>
              </a:rPr>
              <a:t></a:t>
            </a:r>
            <a:r>
              <a:rPr lang="nl-NL" dirty="0" smtClean="0">
                <a:sym typeface="Wingdings"/>
              </a:rPr>
              <a:t>je </a:t>
            </a:r>
            <a:r>
              <a:rPr lang="nl-NL" dirty="0">
                <a:sym typeface="Wingdings"/>
              </a:rPr>
              <a:t>leert over herhalingen en </a:t>
            </a:r>
            <a:r>
              <a:rPr lang="nl-NL" dirty="0" smtClean="0">
                <a:sym typeface="Wingdings"/>
              </a:rPr>
              <a:t>schakelopties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8" y="1931013"/>
            <a:ext cx="3684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Simpele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lijnvolger</a:t>
            </a:r>
            <a:endParaRPr lang="en-US" b="1" u="sng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smtClean="0"/>
              <a:t>basis-</a:t>
            </a:r>
            <a:r>
              <a:rPr lang="en-US" dirty="0" err="1" smtClean="0"/>
              <a:t>lijnvolger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Schud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scherpe</a:t>
            </a:r>
            <a:r>
              <a:rPr lang="en-US" dirty="0" smtClean="0"/>
              <a:t> </a:t>
            </a:r>
            <a:r>
              <a:rPr lang="en-US" dirty="0" err="1" smtClean="0"/>
              <a:t>bochten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beginnende</a:t>
            </a:r>
            <a:r>
              <a:rPr lang="en-US" dirty="0" smtClean="0"/>
              <a:t> </a:t>
            </a:r>
            <a:r>
              <a:rPr lang="en-US" dirty="0" smtClean="0"/>
              <a:t>teams</a:t>
            </a:r>
            <a:r>
              <a:rPr lang="en-US" dirty="0" smtClean="0">
                <a:sym typeface="Wingdings"/>
              </a:rPr>
              <a:t>  je </a:t>
            </a:r>
            <a:r>
              <a:rPr lang="en-US" dirty="0" err="1" smtClean="0">
                <a:sym typeface="Wingdings"/>
              </a:rPr>
              <a:t>leert</a:t>
            </a:r>
            <a:r>
              <a:rPr lang="en-US" dirty="0" smtClean="0">
                <a:sym typeface="Wingdings"/>
              </a:rPr>
              <a:t> over </a:t>
            </a:r>
            <a:r>
              <a:rPr lang="en-US" dirty="0" err="1" smtClean="0">
                <a:sym typeface="Wingdings"/>
              </a:rPr>
              <a:t>herhalingen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schakelopties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72610" y="3723824"/>
            <a:ext cx="4230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proportionele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volger</a:t>
            </a:r>
            <a:endParaRPr lang="en-US" b="1" u="sng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Gebruikt</a:t>
            </a:r>
            <a:r>
              <a:rPr lang="en-US" dirty="0" smtClean="0"/>
              <a:t> de “P” </a:t>
            </a:r>
            <a:r>
              <a:rPr lang="en-US" dirty="0" smtClean="0"/>
              <a:t>van </a:t>
            </a:r>
            <a:r>
              <a:rPr lang="en-US" dirty="0" smtClean="0"/>
              <a:t>PID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evenredige</a:t>
            </a:r>
            <a:r>
              <a:rPr lang="en-US" dirty="0" smtClean="0"/>
              <a:t> </a:t>
            </a:r>
            <a:r>
              <a:rPr lang="en-US" dirty="0" err="1" smtClean="0"/>
              <a:t>bochten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Werkt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op </a:t>
            </a:r>
            <a:r>
              <a:rPr lang="en-US" dirty="0" err="1" smtClean="0"/>
              <a:t>bochten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rechte</a:t>
            </a:r>
            <a:r>
              <a:rPr lang="en-US" dirty="0" smtClean="0"/>
              <a:t> </a:t>
            </a:r>
            <a:r>
              <a:rPr lang="en-US" dirty="0" err="1" smtClean="0"/>
              <a:t>lijnen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gevorderde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geavanceerde</a:t>
            </a:r>
            <a:r>
              <a:rPr lang="en-US" dirty="0" smtClean="0"/>
              <a:t> teams</a:t>
            </a:r>
            <a:r>
              <a:rPr lang="en-US" dirty="0" smtClean="0">
                <a:sym typeface="Wingdings"/>
              </a:rPr>
              <a:t> Je </a:t>
            </a:r>
            <a:r>
              <a:rPr lang="en-US" dirty="0" err="1" smtClean="0">
                <a:sym typeface="Wingdings"/>
              </a:rPr>
              <a:t>moet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wiskundige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blokken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en</a:t>
            </a:r>
            <a:r>
              <a:rPr lang="en-US" dirty="0" smtClean="0">
                <a:sym typeface="Wingdings"/>
              </a:rPr>
              <a:t> Data wires </a:t>
            </a:r>
            <a:r>
              <a:rPr lang="en-US" dirty="0" err="1" smtClean="0">
                <a:sym typeface="Wingdings"/>
              </a:rPr>
              <a:t>kennen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8" y="3761917"/>
            <a:ext cx="3684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3 – stadia </a:t>
            </a:r>
            <a:r>
              <a:rPr lang="en-US" b="1" u="sng" dirty="0" err="1" smtClean="0"/>
              <a:t>volger</a:t>
            </a:r>
            <a:endParaRPr lang="en-US" b="1" u="sng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Het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rechte</a:t>
            </a:r>
            <a:r>
              <a:rPr lang="en-US" dirty="0" smtClean="0"/>
              <a:t> </a:t>
            </a:r>
            <a:r>
              <a:rPr lang="en-US" dirty="0" err="1" smtClean="0"/>
              <a:t>lijnen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Droids </a:t>
            </a:r>
            <a:r>
              <a:rPr lang="en-US" dirty="0" err="1" smtClean="0"/>
              <a:t>bevelen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. Leer </a:t>
            </a:r>
            <a:r>
              <a:rPr lang="en-US" dirty="0" err="1" smtClean="0"/>
              <a:t>gewoon</a:t>
            </a:r>
            <a:r>
              <a:rPr lang="en-US" dirty="0" smtClean="0"/>
              <a:t> de </a:t>
            </a:r>
            <a:r>
              <a:rPr lang="en-US" dirty="0" err="1" smtClean="0"/>
              <a:t>evenredige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r>
              <a:rPr lang="en-US" dirty="0" smtClean="0"/>
              <a:t>. Je </a:t>
            </a:r>
            <a:r>
              <a:rPr lang="en-US" dirty="0" err="1" smtClean="0"/>
              <a:t>moet</a:t>
            </a:r>
            <a:r>
              <a:rPr lang="en-US" dirty="0" smtClean="0"/>
              <a:t> de </a:t>
            </a:r>
            <a:r>
              <a:rPr lang="en-US" dirty="0" err="1" smtClean="0"/>
              <a:t>gevestigde</a:t>
            </a:r>
            <a:r>
              <a:rPr lang="en-US" dirty="0" smtClean="0"/>
              <a:t> </a:t>
            </a:r>
            <a:r>
              <a:rPr lang="en-US" dirty="0" err="1" smtClean="0"/>
              <a:t>schakelaars</a:t>
            </a:r>
            <a:r>
              <a:rPr lang="en-US" dirty="0" smtClean="0"/>
              <a:t> </a:t>
            </a:r>
            <a:r>
              <a:rPr lang="en-US" dirty="0" err="1" smtClean="0"/>
              <a:t>kennen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698" y="5845881"/>
            <a:ext cx="865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Bekijk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filmpjes</a:t>
            </a:r>
            <a:r>
              <a:rPr lang="en-US" sz="2400" b="1" dirty="0" smtClean="0"/>
              <a:t> op de </a:t>
            </a:r>
            <a:r>
              <a:rPr lang="en-US" sz="2400" b="1" dirty="0" err="1" smtClean="0"/>
              <a:t>volgende</a:t>
            </a:r>
            <a:r>
              <a:rPr lang="en-US" sz="2400" b="1" dirty="0" smtClean="0"/>
              <a:t> 2 slides om </a:t>
            </a:r>
            <a:r>
              <a:rPr lang="en-US" sz="2400" b="1" dirty="0" err="1" smtClean="0"/>
              <a:t>alle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lijnvolgers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werking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zien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noFill/>
        </p:spPr>
        <p:txBody>
          <a:bodyPr/>
          <a:lstStyle/>
          <a:p>
            <a:r>
              <a:rPr lang="en-US" dirty="0" smtClean="0"/>
              <a:t>ronde </a:t>
            </a:r>
            <a:r>
              <a:rPr lang="en-US" dirty="0" err="1" smtClean="0"/>
              <a:t>lijn</a:t>
            </a:r>
            <a:r>
              <a:rPr lang="en-US" dirty="0" smtClean="0"/>
              <a:t>: </a:t>
            </a:r>
            <a:r>
              <a:rPr lang="en-US" dirty="0" err="1" smtClean="0"/>
              <a:t>Bekijk</a:t>
            </a:r>
            <a:r>
              <a:rPr lang="en-US" dirty="0" smtClean="0"/>
              <a:t> </a:t>
            </a:r>
            <a:r>
              <a:rPr lang="en-US" dirty="0" err="1" smtClean="0"/>
              <a:t>filmpjes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14" y="6485253"/>
            <a:ext cx="6124902" cy="365125"/>
          </a:xfrm>
        </p:spPr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83421" y="1726423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Soepele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1260" y="165719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Simpele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3421" y="403764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proportionele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1260" y="403994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3-stadia </a:t>
            </a:r>
            <a:r>
              <a:rPr lang="en-US" dirty="0" err="1" smtClean="0"/>
              <a:t>lijnvolger</a:t>
            </a:r>
            <a:endParaRPr lang="en-US" dirty="0"/>
          </a:p>
        </p:txBody>
      </p:sp>
      <p:pic>
        <p:nvPicPr>
          <p:cNvPr id="15" name="IMG_014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589070" y="1267946"/>
            <a:ext cx="2023315" cy="3591094"/>
          </a:xfrm>
          <a:prstGeom prst="rect">
            <a:avLst/>
          </a:prstGeom>
        </p:spPr>
      </p:pic>
      <p:pic>
        <p:nvPicPr>
          <p:cNvPr id="16" name="IMG_0149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442233" y="1245129"/>
            <a:ext cx="2019046" cy="3583516"/>
          </a:xfrm>
          <a:prstGeom prst="rect">
            <a:avLst/>
          </a:prstGeom>
        </p:spPr>
      </p:pic>
      <p:pic>
        <p:nvPicPr>
          <p:cNvPr id="17" name="IMG_0138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6200000">
            <a:off x="5623984" y="3686537"/>
            <a:ext cx="2023316" cy="3591094"/>
          </a:xfrm>
          <a:prstGeom prst="rect">
            <a:avLst/>
          </a:prstGeom>
        </p:spPr>
      </p:pic>
      <p:pic>
        <p:nvPicPr>
          <p:cNvPr id="18" name="IMG_0143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471396" y="3688952"/>
            <a:ext cx="2039251" cy="36193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4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48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376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Rechte</a:t>
            </a:r>
            <a:r>
              <a:rPr lang="en-US" dirty="0" smtClean="0"/>
              <a:t> </a:t>
            </a:r>
            <a:r>
              <a:rPr lang="en-US" dirty="0" err="1" smtClean="0"/>
              <a:t>lijn</a:t>
            </a:r>
            <a:r>
              <a:rPr lang="en-US" dirty="0" smtClean="0"/>
              <a:t>: </a:t>
            </a:r>
            <a:r>
              <a:rPr lang="en-US" dirty="0" err="1" smtClean="0"/>
              <a:t>Bekijk</a:t>
            </a:r>
            <a:r>
              <a:rPr lang="en-US" dirty="0" smtClean="0"/>
              <a:t> </a:t>
            </a:r>
            <a:r>
              <a:rPr lang="en-US" dirty="0" err="1" smtClean="0"/>
              <a:t>filmpjes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4248" y="163516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Soepele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2087" y="163516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Simpele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2504" y="4185296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proportionele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5357" y="4226991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3-stadia </a:t>
            </a:r>
            <a:r>
              <a:rPr lang="en-US" dirty="0" err="1" smtClean="0"/>
              <a:t>lijnvolger</a:t>
            </a:r>
            <a:endParaRPr lang="en-US" dirty="0"/>
          </a:p>
        </p:txBody>
      </p:sp>
      <p:pic>
        <p:nvPicPr>
          <p:cNvPr id="3" name="IMG_013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686096" y="3707135"/>
            <a:ext cx="2177097" cy="3864034"/>
          </a:xfrm>
          <a:prstGeom prst="rect">
            <a:avLst/>
          </a:prstGeom>
        </p:spPr>
      </p:pic>
      <p:pic>
        <p:nvPicPr>
          <p:cNvPr id="5" name="IMG_0145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318955" y="3692836"/>
            <a:ext cx="2214004" cy="3929539"/>
          </a:xfrm>
          <a:prstGeom prst="rect">
            <a:avLst/>
          </a:prstGeom>
        </p:spPr>
      </p:pic>
      <p:pic>
        <p:nvPicPr>
          <p:cNvPr id="6" name="IMG_0147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72815" y="1978929"/>
            <a:ext cx="3929859" cy="2214005"/>
          </a:xfrm>
          <a:prstGeom prst="rect">
            <a:avLst/>
          </a:prstGeom>
        </p:spPr>
      </p:pic>
      <p:pic>
        <p:nvPicPr>
          <p:cNvPr id="7" name="IMG_0150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314967" y="1121164"/>
            <a:ext cx="2214002" cy="39295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42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lijnvolger</a:t>
            </a:r>
            <a:r>
              <a:rPr lang="en-US" dirty="0" smtClean="0"/>
              <a:t> </a:t>
            </a:r>
            <a:r>
              <a:rPr lang="en-US" dirty="0" err="1" smtClean="0"/>
              <a:t>uitdagingen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57" y="2133600"/>
            <a:ext cx="8490294" cy="39925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Uitdaging</a:t>
            </a:r>
            <a:r>
              <a:rPr lang="en-US" dirty="0" smtClean="0">
                <a:solidFill>
                  <a:srgbClr val="FF0000"/>
                </a:solidFill>
              </a:rPr>
              <a:t> 1: </a:t>
            </a:r>
            <a:r>
              <a:rPr lang="en-US" dirty="0" smtClean="0"/>
              <a:t>Kun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simpele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lijnvolger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schrijven</a:t>
            </a:r>
            <a:r>
              <a:rPr lang="en-US" dirty="0" smtClean="0"/>
              <a:t>? Hint: </a:t>
            </a:r>
            <a:r>
              <a:rPr lang="en-US" dirty="0" err="1" smtClean="0"/>
              <a:t>Bekijk</a:t>
            </a:r>
            <a:r>
              <a:rPr lang="en-US" dirty="0" smtClean="0"/>
              <a:t> Beginner: de basis </a:t>
            </a:r>
            <a:r>
              <a:rPr lang="en-US" dirty="0" err="1"/>
              <a:t>l</a:t>
            </a:r>
            <a:r>
              <a:rPr lang="en-US" dirty="0" err="1" smtClean="0"/>
              <a:t>ijnvolger</a:t>
            </a:r>
            <a:r>
              <a:rPr lang="en-US" dirty="0" smtClean="0"/>
              <a:t> les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Uitdaging</a:t>
            </a:r>
            <a:r>
              <a:rPr lang="en-US" dirty="0" smtClean="0">
                <a:solidFill>
                  <a:srgbClr val="FF0000"/>
                </a:solidFill>
              </a:rPr>
              <a:t> 2: </a:t>
            </a:r>
            <a:r>
              <a:rPr lang="en-US" dirty="0" smtClean="0"/>
              <a:t>Kun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soepele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lijnvolger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schrijven</a:t>
            </a:r>
            <a:r>
              <a:rPr lang="en-US" dirty="0" smtClean="0"/>
              <a:t>? Hint: </a:t>
            </a:r>
            <a:r>
              <a:rPr lang="en-US" dirty="0" err="1" smtClean="0"/>
              <a:t>Verander</a:t>
            </a:r>
            <a:r>
              <a:rPr lang="en-US" dirty="0" smtClean="0"/>
              <a:t> hoe </a:t>
            </a:r>
            <a:r>
              <a:rPr lang="en-US" dirty="0" err="1" smtClean="0"/>
              <a:t>scherp</a:t>
            </a:r>
            <a:r>
              <a:rPr lang="en-US" dirty="0" smtClean="0"/>
              <a:t> de </a:t>
            </a:r>
            <a:r>
              <a:rPr lang="en-US" dirty="0" err="1" smtClean="0"/>
              <a:t>bochten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simpele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Uitdaging</a:t>
            </a:r>
            <a:r>
              <a:rPr lang="en-US" dirty="0" smtClean="0">
                <a:solidFill>
                  <a:srgbClr val="FF0000"/>
                </a:solidFill>
              </a:rPr>
              <a:t> 3: </a:t>
            </a:r>
            <a:r>
              <a:rPr lang="en-US" dirty="0" smtClean="0"/>
              <a:t>Kun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3-stadia </a:t>
            </a:r>
            <a:r>
              <a:rPr lang="en-US" dirty="0" err="1" smtClean="0">
                <a:solidFill>
                  <a:srgbClr val="FF0000"/>
                </a:solidFill>
              </a:rPr>
              <a:t>lijnvolger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schrijven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waar</a:t>
            </a:r>
            <a:r>
              <a:rPr lang="en-US" dirty="0" smtClean="0"/>
              <a:t> de robot </a:t>
            </a:r>
            <a:r>
              <a:rPr lang="en-US" dirty="0" smtClean="0"/>
              <a:t>3 </a:t>
            </a:r>
            <a:r>
              <a:rPr lang="en-US" dirty="0" err="1" smtClean="0"/>
              <a:t>opties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smtClean="0"/>
              <a:t>(links, </a:t>
            </a:r>
            <a:r>
              <a:rPr lang="en-US" dirty="0" err="1" smtClean="0"/>
              <a:t>rechts</a:t>
            </a:r>
            <a:r>
              <a:rPr lang="en-US" dirty="0" smtClean="0"/>
              <a:t> of </a:t>
            </a:r>
            <a:r>
              <a:rPr lang="en-US" dirty="0" err="1" smtClean="0"/>
              <a:t>rechtdoor</a:t>
            </a:r>
            <a:r>
              <a:rPr lang="en-US" dirty="0" smtClean="0"/>
              <a:t>) </a:t>
            </a:r>
            <a:r>
              <a:rPr lang="en-US" dirty="0" err="1" smtClean="0"/>
              <a:t>gebaseerd</a:t>
            </a:r>
            <a:r>
              <a:rPr lang="en-US" dirty="0" smtClean="0"/>
              <a:t> op de </a:t>
            </a:r>
            <a:r>
              <a:rPr lang="en-US" dirty="0" err="1" smtClean="0"/>
              <a:t>lezingen</a:t>
            </a:r>
            <a:r>
              <a:rPr lang="en-US" dirty="0" smtClean="0"/>
              <a:t> van de </a:t>
            </a:r>
            <a:r>
              <a:rPr lang="en-US" dirty="0" err="1" smtClean="0"/>
              <a:t>kleurensensoren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Nog </a:t>
            </a:r>
            <a:r>
              <a:rPr lang="en-US" dirty="0" err="1" smtClean="0"/>
              <a:t>iets</a:t>
            </a:r>
            <a:r>
              <a:rPr lang="en-US" dirty="0" smtClean="0"/>
              <a:t> over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oplossingen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29432"/>
            <a:ext cx="8245474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KALIBRATIE: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programma’s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 de EV3 </a:t>
            </a:r>
            <a:r>
              <a:rPr lang="en-US" dirty="0" err="1" smtClean="0"/>
              <a:t>kleurensensor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lichtsensor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Je </a:t>
            </a:r>
            <a:r>
              <a:rPr lang="en-US" dirty="0" err="1" smtClean="0"/>
              <a:t>moet</a:t>
            </a:r>
            <a:r>
              <a:rPr lang="en-US" dirty="0" smtClean="0"/>
              <a:t> je </a:t>
            </a:r>
            <a:r>
              <a:rPr lang="en-US" dirty="0" err="1" smtClean="0"/>
              <a:t>sensoren</a:t>
            </a:r>
            <a:r>
              <a:rPr lang="en-US" dirty="0" smtClean="0"/>
              <a:t> </a:t>
            </a:r>
            <a:r>
              <a:rPr lang="en-US" dirty="0" err="1" smtClean="0"/>
              <a:t>kalibreren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kalibreren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de </a:t>
            </a:r>
            <a:r>
              <a:rPr lang="en-US" dirty="0" err="1" smtClean="0"/>
              <a:t>kleurensensor</a:t>
            </a:r>
            <a:r>
              <a:rPr lang="en-US" dirty="0" smtClean="0"/>
              <a:t> </a:t>
            </a:r>
            <a:r>
              <a:rPr lang="en-US" dirty="0" err="1" smtClean="0"/>
              <a:t>kalibratie</a:t>
            </a:r>
            <a:r>
              <a:rPr lang="en-US" dirty="0" smtClean="0"/>
              <a:t> les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gevorderde</a:t>
            </a:r>
            <a:r>
              <a:rPr lang="en-US" dirty="0" smtClean="0"/>
              <a:t> lessen.</a:t>
            </a:r>
            <a:endParaRPr lang="en-US" dirty="0" smtClean="0"/>
          </a:p>
          <a:p>
            <a:r>
              <a:rPr lang="en-US" dirty="0" smtClean="0"/>
              <a:t>POORTEN: 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kleurensensor</a:t>
            </a:r>
            <a:r>
              <a:rPr lang="en-US" dirty="0" smtClean="0"/>
              <a:t> is </a:t>
            </a:r>
            <a:r>
              <a:rPr lang="en-US" dirty="0" err="1" smtClean="0"/>
              <a:t>verbonden</a:t>
            </a:r>
            <a:r>
              <a:rPr lang="en-US" dirty="0" smtClean="0"/>
              <a:t> met </a:t>
            </a:r>
            <a:r>
              <a:rPr lang="en-US" dirty="0" err="1" smtClean="0"/>
              <a:t>poort</a:t>
            </a:r>
            <a:r>
              <a:rPr lang="en-US" dirty="0" smtClean="0"/>
              <a:t> 3.  </a:t>
            </a:r>
          </a:p>
          <a:p>
            <a:pPr lvl="1"/>
            <a:r>
              <a:rPr lang="en-US" dirty="0" err="1" smtClean="0"/>
              <a:t>Verander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smtClean="0"/>
              <a:t>robot. </a:t>
            </a:r>
          </a:p>
          <a:p>
            <a:r>
              <a:rPr lang="en-US" dirty="0" smtClean="0"/>
              <a:t>WELKE KANT VAN DE LIJN:</a:t>
            </a:r>
          </a:p>
          <a:p>
            <a:pPr lvl="1"/>
            <a:r>
              <a:rPr lang="en-US" dirty="0" err="1" smtClean="0"/>
              <a:t>Kijk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code om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kant</a:t>
            </a:r>
            <a:r>
              <a:rPr lang="en-US" dirty="0" smtClean="0"/>
              <a:t> van de </a:t>
            </a:r>
            <a:r>
              <a:rPr lang="en-US" dirty="0" err="1" smtClean="0"/>
              <a:t>lijn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is </a:t>
            </a:r>
            <a:r>
              <a:rPr lang="en-US" dirty="0" err="1" smtClean="0"/>
              <a:t>geschreven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EV3Lessons.com, Last edit 4/5/2015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9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Oplossing</a:t>
            </a:r>
            <a:r>
              <a:rPr lang="en-US" dirty="0" smtClean="0"/>
              <a:t> 1: </a:t>
            </a:r>
            <a:r>
              <a:rPr lang="en-US" dirty="0" err="1" smtClean="0"/>
              <a:t>Simpele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6" y="1811291"/>
            <a:ext cx="8047418" cy="4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19" y="560349"/>
            <a:ext cx="8245475" cy="872153"/>
          </a:xfrm>
          <a:noFill/>
        </p:spPr>
        <p:txBody>
          <a:bodyPr/>
          <a:lstStyle/>
          <a:p>
            <a:r>
              <a:rPr lang="en-US" dirty="0" err="1" smtClean="0"/>
              <a:t>Oplossing</a:t>
            </a:r>
            <a:r>
              <a:rPr lang="en-US" dirty="0" smtClean="0"/>
              <a:t> 2: </a:t>
            </a:r>
            <a:r>
              <a:rPr lang="en-US" dirty="0" err="1" smtClean="0"/>
              <a:t>Soepele</a:t>
            </a:r>
            <a:r>
              <a:rPr lang="en-US" dirty="0" smtClean="0"/>
              <a:t> </a:t>
            </a:r>
            <a:r>
              <a:rPr lang="en-US" dirty="0" err="1" smtClean="0"/>
              <a:t>lijnvolger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EV3Lessons.com, Last edit 4/5/2015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b="3818"/>
          <a:stretch/>
        </p:blipFill>
        <p:spPr>
          <a:xfrm>
            <a:off x="618386" y="1854200"/>
            <a:ext cx="8039797" cy="45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4508</TotalTime>
  <Words>733</Words>
  <Application>Microsoft Office PowerPoint</Application>
  <PresentationFormat>Diavoorstelling (4:3)</PresentationFormat>
  <Paragraphs>128</Paragraphs>
  <Slides>15</Slides>
  <Notes>3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Helvetica Neue</vt:lpstr>
      <vt:lpstr>Wingdings</vt:lpstr>
      <vt:lpstr>Spectrum</vt:lpstr>
      <vt:lpstr>Lijnvolgers: van basis tot proportioneel</vt:lpstr>
      <vt:lpstr>leerdoelen</vt:lpstr>
      <vt:lpstr>Welk programma werkt het best bij welke situatie?</vt:lpstr>
      <vt:lpstr>ronde lijn: Bekijk filmpjes</vt:lpstr>
      <vt:lpstr>Rechte lijn: Bekijk filmpjes</vt:lpstr>
      <vt:lpstr>3 lijnvolger uitdagingen</vt:lpstr>
      <vt:lpstr>Nog iets over onze oplossingen</vt:lpstr>
      <vt:lpstr>Oplossing 1: Simpele lijnvolger</vt:lpstr>
      <vt:lpstr>Oplossing 2: Soepele lijnvolger</vt:lpstr>
      <vt:lpstr>Oplossing 3: 3-stadia lijnvolger</vt:lpstr>
      <vt:lpstr>Uitdaging 4: Evenredige lijnvolger</vt:lpstr>
      <vt:lpstr>Oplossing: proportionele lijnvolger</vt:lpstr>
      <vt:lpstr>Tips</vt:lpstr>
      <vt:lpstr>Discussie Gids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Followers: Basic to Proportional</dc:title>
  <dc:creator>Sanjay Seshan</dc:creator>
  <cp:lastModifiedBy>Floor</cp:lastModifiedBy>
  <cp:revision>25</cp:revision>
  <dcterms:created xsi:type="dcterms:W3CDTF">2014-10-28T21:59:38Z</dcterms:created>
  <dcterms:modified xsi:type="dcterms:W3CDTF">2015-08-14T20:58:26Z</dcterms:modified>
</cp:coreProperties>
</file>