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1" name="Shape 21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4" name="Shape 30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8" name="Shape 21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7" name="Shape 22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4" name="Shape 23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1" name="Shape 24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55" name="Shape 25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Shape 256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72" name="Shape 2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Shape 273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8" name="Shape 28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5" name="Shape 29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 with Pictur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284162" y="444727"/>
            <a:ext cx="8574086" cy="1468437"/>
          </a:xfrm>
          <a:prstGeom prst="rect">
            <a:avLst/>
          </a:prstGeom>
          <a:solidFill>
            <a:srgbClr val="262626">
              <a:alpha val="84705"/>
            </a:srgbClr>
          </a:solidFill>
          <a:ln>
            <a:noFill/>
          </a:ln>
        </p:spPr>
        <p:txBody>
          <a:bodyPr anchorCtr="0" anchor="b" bIns="365750" lIns="91425" rIns="18287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r>
              <a:t/>
            </a:r>
            <a:endParaRPr b="0" baseline="0" i="0" sz="4200" u="none" cap="none" strike="noStrike">
              <a:solidFill>
                <a:schemeClr val="lt1"/>
              </a:solidFill>
              <a:latin typeface="Cantarell"/>
              <a:ea typeface="Cantarell"/>
              <a:cs typeface="Cantarell"/>
              <a:sym typeface="Cantarell"/>
            </a:endParaRPr>
          </a:p>
        </p:txBody>
      </p:sp>
      <p:sp>
        <p:nvSpPr>
          <p:cNvPr id="16" name="Shape 16"/>
          <p:cNvSpPr txBox="1"/>
          <p:nvPr>
            <p:ph idx="10" type="dt"/>
          </p:nvPr>
        </p:nvSpPr>
        <p:spPr>
          <a:xfrm>
            <a:off x="6794935" y="6437032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8306459" y="167346"/>
            <a:ext cx="630621" cy="359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sp>
        <p:nvSpPr>
          <p:cNvPr id="19" name="Shape 19"/>
          <p:cNvSpPr/>
          <p:nvPr>
            <p:ph idx="2" type="pic"/>
          </p:nvPr>
        </p:nvSpPr>
        <p:spPr>
          <a:xfrm>
            <a:off x="284162" y="2017058"/>
            <a:ext cx="8574086" cy="4377390"/>
          </a:xfrm>
          <a:prstGeom prst="rect">
            <a:avLst/>
          </a:prstGeom>
          <a:noFill/>
          <a:ln>
            <a:noFill/>
          </a:ln>
        </p:spPr>
      </p:sp>
      <p:sp>
        <p:nvSpPr>
          <p:cNvPr id="20" name="Shape 20"/>
          <p:cNvSpPr txBox="1"/>
          <p:nvPr>
            <p:ph idx="1" type="subTitle"/>
          </p:nvPr>
        </p:nvSpPr>
        <p:spPr>
          <a:xfrm>
            <a:off x="472420" y="1532965"/>
            <a:ext cx="7754284" cy="48409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0"/>
              </a:spcBef>
              <a:buClr>
                <a:srgbClr val="A5A5A5"/>
              </a:buClr>
              <a:buFont typeface="Noto Symbol"/>
              <a:buNone/>
              <a:defRPr/>
            </a:lvl1pPr>
            <a:lvl2pPr indent="0" marL="457200" marR="0" rtl="0" algn="ctr">
              <a:spcBef>
                <a:spcPts val="600"/>
              </a:spcBef>
              <a:buClr>
                <a:srgbClr val="3F3F3F"/>
              </a:buClr>
              <a:buFont typeface="Noto Symbol"/>
              <a:buNone/>
              <a:defRPr/>
            </a:lvl2pPr>
            <a:lvl3pPr indent="0" marL="914400" marR="0" rtl="0" algn="ctr">
              <a:spcBef>
                <a:spcPts val="600"/>
              </a:spcBef>
              <a:buClr>
                <a:srgbClr val="A5A5A5"/>
              </a:buClr>
              <a:buFont typeface="Noto Symbol"/>
              <a:buNone/>
              <a:defRPr/>
            </a:lvl3pPr>
            <a:lvl4pPr indent="0" marL="1371600" marR="0" rtl="0" algn="ctr">
              <a:spcBef>
                <a:spcPts val="600"/>
              </a:spcBef>
              <a:buClr>
                <a:srgbClr val="3F3F3F"/>
              </a:buClr>
              <a:buFont typeface="Noto Symbol"/>
              <a:buNone/>
              <a:defRPr/>
            </a:lvl4pPr>
            <a:lvl5pPr indent="0" marL="1828800" marR="0" rtl="0" algn="ctr">
              <a:spcBef>
                <a:spcPts val="600"/>
              </a:spcBef>
              <a:buClr>
                <a:srgbClr val="A5A5A5"/>
              </a:buClr>
              <a:buFont typeface="Noto Symbol"/>
              <a:buNone/>
              <a:defRPr/>
            </a:lvl5pPr>
            <a:lvl6pPr indent="0" marL="2286000" marR="0" rtl="0" algn="ctr">
              <a:spcBef>
                <a:spcPts val="600"/>
              </a:spcBef>
              <a:buClr>
                <a:srgbClr val="3F3F3F"/>
              </a:buClr>
              <a:buFont typeface="Noto Symbol"/>
              <a:buNone/>
              <a:defRPr/>
            </a:lvl6pPr>
            <a:lvl7pPr indent="0" marL="2743200" marR="0" rtl="0" algn="ctr">
              <a:spcBef>
                <a:spcPts val="600"/>
              </a:spcBef>
              <a:buClr>
                <a:srgbClr val="A5A5A5"/>
              </a:buClr>
              <a:buFont typeface="Noto Symbol"/>
              <a:buNone/>
              <a:defRPr/>
            </a:lvl7pPr>
            <a:lvl8pPr indent="0" marL="3200400" marR="0" rtl="0" algn="ctr">
              <a:spcBef>
                <a:spcPts val="600"/>
              </a:spcBef>
              <a:buClr>
                <a:srgbClr val="3F3F3F"/>
              </a:buClr>
              <a:buFont typeface="Noto Symbol"/>
              <a:buNone/>
              <a:defRPr/>
            </a:lvl8pPr>
            <a:lvl9pPr indent="0" marL="3657600" marR="0" rtl="0" algn="ctr">
              <a:spcBef>
                <a:spcPts val="600"/>
              </a:spcBef>
              <a:buClr>
                <a:srgbClr val="A5A5A5"/>
              </a:buClr>
              <a:buFont typeface="Noto Symbol"/>
              <a:buNone/>
              <a:defRPr/>
            </a:lvl9pPr>
          </a:lstStyle>
          <a:p/>
        </p:txBody>
      </p:sp>
      <p:grpSp>
        <p:nvGrpSpPr>
          <p:cNvPr id="21" name="Shape 21"/>
          <p:cNvGrpSpPr/>
          <p:nvPr/>
        </p:nvGrpSpPr>
        <p:grpSpPr>
          <a:xfrm>
            <a:off x="284162" y="1906542"/>
            <a:ext cx="8576373" cy="137410"/>
            <a:chOff x="284162" y="1759424"/>
            <a:chExt cx="8576373" cy="137410"/>
          </a:xfrm>
        </p:grpSpPr>
        <p:sp>
          <p:nvSpPr>
            <p:cNvPr id="22" name="Shape 22"/>
            <p:cNvSpPr/>
            <p:nvPr/>
          </p:nvSpPr>
          <p:spPr>
            <a:xfrm>
              <a:off x="284162" y="1759424"/>
              <a:ext cx="2743199" cy="13741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Shape 23"/>
            <p:cNvSpPr/>
            <p:nvPr/>
          </p:nvSpPr>
          <p:spPr>
            <a:xfrm>
              <a:off x="3026391" y="1759424"/>
              <a:ext cx="1600199" cy="13741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Shape 24"/>
            <p:cNvSpPr/>
            <p:nvPr/>
          </p:nvSpPr>
          <p:spPr>
            <a:xfrm>
              <a:off x="4626864" y="1759424"/>
              <a:ext cx="4233672" cy="13741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" name="Shape 25"/>
          <p:cNvSpPr txBox="1"/>
          <p:nvPr/>
        </p:nvSpPr>
        <p:spPr>
          <a:xfrm>
            <a:off x="8230889" y="444727"/>
            <a:ext cx="58701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</a:p>
        </p:txBody>
      </p:sp>
      <p:sp>
        <p:nvSpPr>
          <p:cNvPr id="26" name="Shape 26"/>
          <p:cNvSpPr txBox="1"/>
          <p:nvPr>
            <p:ph type="ctrTitle"/>
          </p:nvPr>
        </p:nvSpPr>
        <p:spPr>
          <a:xfrm>
            <a:off x="418633" y="444727"/>
            <a:ext cx="7810966" cy="10882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lnSpc>
                <a:spcPct val="109523"/>
              </a:lnSpc>
              <a:spcBef>
                <a:spcPts val="0"/>
              </a:spcBef>
              <a:buClr>
                <a:schemeClr val="lt1"/>
              </a:buClr>
              <a:buFont typeface="Cantarell"/>
              <a:buNone/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268940" y="1298762"/>
            <a:ext cx="4069079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ctr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4783567" y="914400"/>
            <a:ext cx="4069079" cy="52117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2" name="Shape 122"/>
          <p:cNvSpPr txBox="1"/>
          <p:nvPr>
            <p:ph idx="2" type="body"/>
          </p:nvPr>
        </p:nvSpPr>
        <p:spPr>
          <a:xfrm>
            <a:off x="268940" y="2456328"/>
            <a:ext cx="4069079" cy="3182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 algn="ctr">
              <a:spcBef>
                <a:spcPts val="60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123" name="Shape 123"/>
          <p:cNvSpPr txBox="1"/>
          <p:nvPr>
            <p:ph idx="10" type="dt"/>
          </p:nvPr>
        </p:nvSpPr>
        <p:spPr>
          <a:xfrm>
            <a:off x="6794935" y="6437032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4" name="Shape 124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5" name="Shape 125"/>
          <p:cNvSpPr txBox="1"/>
          <p:nvPr>
            <p:ph idx="12" type="sldNum"/>
          </p:nvPr>
        </p:nvSpPr>
        <p:spPr>
          <a:xfrm>
            <a:off x="8306459" y="167346"/>
            <a:ext cx="630621" cy="359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grpSp>
        <p:nvGrpSpPr>
          <p:cNvPr id="126" name="Shape 126"/>
          <p:cNvGrpSpPr/>
          <p:nvPr/>
        </p:nvGrpSpPr>
        <p:grpSpPr>
          <a:xfrm>
            <a:off x="284162" y="452717"/>
            <a:ext cx="8576373" cy="137410"/>
            <a:chOff x="284162" y="1577846"/>
            <a:chExt cx="8576373" cy="137410"/>
          </a:xfrm>
        </p:grpSpPr>
        <p:sp>
          <p:nvSpPr>
            <p:cNvPr id="127" name="Shape 127"/>
            <p:cNvSpPr/>
            <p:nvPr/>
          </p:nvSpPr>
          <p:spPr>
            <a:xfrm>
              <a:off x="284162" y="1577846"/>
              <a:ext cx="1600199" cy="1374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Shape 128"/>
            <p:cNvSpPr/>
            <p:nvPr/>
          </p:nvSpPr>
          <p:spPr>
            <a:xfrm>
              <a:off x="1885174" y="1577846"/>
              <a:ext cx="2743199" cy="1374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Shape 129"/>
            <p:cNvSpPr/>
            <p:nvPr/>
          </p:nvSpPr>
          <p:spPr>
            <a:xfrm>
              <a:off x="4626864" y="1577846"/>
              <a:ext cx="4233672" cy="13741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/>
          <p:nvPr/>
        </p:nvSpPr>
        <p:spPr>
          <a:xfrm>
            <a:off x="284162" y="4801575"/>
            <a:ext cx="8574086" cy="1468437"/>
          </a:xfrm>
          <a:prstGeom prst="rect">
            <a:avLst/>
          </a:prstGeom>
          <a:solidFill>
            <a:srgbClr val="262626">
              <a:alpha val="84705"/>
            </a:srgbClr>
          </a:solidFill>
          <a:ln>
            <a:noFill/>
          </a:ln>
        </p:spPr>
        <p:txBody>
          <a:bodyPr anchorCtr="0" anchor="b" bIns="365750" lIns="91425" rIns="18287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r>
              <a:t/>
            </a:r>
            <a:endParaRPr b="0" baseline="0" i="0" sz="4200" u="none" cap="none" strike="noStrike">
              <a:solidFill>
                <a:schemeClr val="lt1"/>
              </a:solidFill>
              <a:latin typeface="Cantarell"/>
              <a:ea typeface="Cantarell"/>
              <a:cs typeface="Cantarell"/>
              <a:sym typeface="Cantarell"/>
            </a:endParaRPr>
          </a:p>
        </p:txBody>
      </p:sp>
      <p:grpSp>
        <p:nvGrpSpPr>
          <p:cNvPr id="132" name="Shape 132"/>
          <p:cNvGrpSpPr/>
          <p:nvPr/>
        </p:nvGrpSpPr>
        <p:grpSpPr>
          <a:xfrm>
            <a:off x="284162" y="6263388"/>
            <a:ext cx="8576373" cy="137410"/>
            <a:chOff x="284162" y="1759424"/>
            <a:chExt cx="8576373" cy="137410"/>
          </a:xfrm>
        </p:grpSpPr>
        <p:sp>
          <p:nvSpPr>
            <p:cNvPr id="133" name="Shape 133"/>
            <p:cNvSpPr/>
            <p:nvPr/>
          </p:nvSpPr>
          <p:spPr>
            <a:xfrm>
              <a:off x="284162" y="1759424"/>
              <a:ext cx="2743199" cy="1374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Shape 134"/>
            <p:cNvSpPr/>
            <p:nvPr/>
          </p:nvSpPr>
          <p:spPr>
            <a:xfrm>
              <a:off x="3026391" y="1759424"/>
              <a:ext cx="1600199" cy="1374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Shape 135"/>
            <p:cNvSpPr/>
            <p:nvPr/>
          </p:nvSpPr>
          <p:spPr>
            <a:xfrm>
              <a:off x="4626864" y="1759424"/>
              <a:ext cx="4233672" cy="13741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6" name="Shape 136"/>
          <p:cNvSpPr txBox="1"/>
          <p:nvPr>
            <p:ph type="title"/>
          </p:nvPr>
        </p:nvSpPr>
        <p:spPr>
          <a:xfrm>
            <a:off x="363070" y="4800600"/>
            <a:ext cx="8360241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buClr>
                <a:schemeClr val="lt1"/>
              </a:buClr>
              <a:buFont typeface="Cantarel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37" name="Shape 137"/>
          <p:cNvSpPr/>
          <p:nvPr>
            <p:ph idx="2" type="pic"/>
          </p:nvPr>
        </p:nvSpPr>
        <p:spPr>
          <a:xfrm>
            <a:off x="284162" y="457199"/>
            <a:ext cx="8577072" cy="4352543"/>
          </a:xfrm>
          <a:prstGeom prst="rect">
            <a:avLst/>
          </a:prstGeom>
          <a:noFill/>
          <a:ln>
            <a:noFill/>
          </a:ln>
        </p:spPr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419099" y="5367337"/>
            <a:ext cx="8304212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139" name="Shape 139"/>
          <p:cNvSpPr txBox="1"/>
          <p:nvPr>
            <p:ph idx="10" type="dt"/>
          </p:nvPr>
        </p:nvSpPr>
        <p:spPr>
          <a:xfrm>
            <a:off x="6794935" y="6437032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40" name="Shape 140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41" name="Shape 141"/>
          <p:cNvSpPr txBox="1"/>
          <p:nvPr>
            <p:ph idx="12" type="sldNum"/>
          </p:nvPr>
        </p:nvSpPr>
        <p:spPr>
          <a:xfrm>
            <a:off x="8306459" y="167346"/>
            <a:ext cx="630621" cy="359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Picture with Caption, Alt.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Shape 143"/>
          <p:cNvGrpSpPr/>
          <p:nvPr/>
        </p:nvGrpSpPr>
        <p:grpSpPr>
          <a:xfrm>
            <a:off x="284162" y="4280647"/>
            <a:ext cx="8576373" cy="137410"/>
            <a:chOff x="284162" y="1759424"/>
            <a:chExt cx="8576373" cy="137410"/>
          </a:xfrm>
        </p:grpSpPr>
        <p:sp>
          <p:nvSpPr>
            <p:cNvPr id="144" name="Shape 144"/>
            <p:cNvSpPr/>
            <p:nvPr/>
          </p:nvSpPr>
          <p:spPr>
            <a:xfrm>
              <a:off x="284162" y="1759424"/>
              <a:ext cx="2743199" cy="1374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Shape 145"/>
            <p:cNvSpPr/>
            <p:nvPr/>
          </p:nvSpPr>
          <p:spPr>
            <a:xfrm>
              <a:off x="3026391" y="1759424"/>
              <a:ext cx="1600199" cy="1374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Shape 146"/>
            <p:cNvSpPr/>
            <p:nvPr/>
          </p:nvSpPr>
          <p:spPr>
            <a:xfrm>
              <a:off x="4626864" y="1759424"/>
              <a:ext cx="4233672" cy="13741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7" name="Shape 147"/>
          <p:cNvSpPr txBox="1"/>
          <p:nvPr>
            <p:ph type="title"/>
          </p:nvPr>
        </p:nvSpPr>
        <p:spPr>
          <a:xfrm>
            <a:off x="363070" y="4778189"/>
            <a:ext cx="8360241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48" name="Shape 148"/>
          <p:cNvSpPr/>
          <p:nvPr>
            <p:ph idx="2" type="pic"/>
          </p:nvPr>
        </p:nvSpPr>
        <p:spPr>
          <a:xfrm>
            <a:off x="284162" y="457200"/>
            <a:ext cx="8577072" cy="3822191"/>
          </a:xfrm>
          <a:prstGeom prst="rect">
            <a:avLst/>
          </a:prstGeom>
          <a:noFill/>
          <a:ln>
            <a:noFill/>
          </a:ln>
        </p:spPr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x="419099" y="5344926"/>
            <a:ext cx="8304212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Clr>
                <a:srgbClr val="262626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150" name="Shape 150"/>
          <p:cNvSpPr txBox="1"/>
          <p:nvPr>
            <p:ph idx="10" type="dt"/>
          </p:nvPr>
        </p:nvSpPr>
        <p:spPr>
          <a:xfrm>
            <a:off x="6794935" y="6437032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51" name="Shape 151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52" name="Shape 152"/>
          <p:cNvSpPr txBox="1"/>
          <p:nvPr>
            <p:ph idx="12" type="sldNum"/>
          </p:nvPr>
        </p:nvSpPr>
        <p:spPr>
          <a:xfrm>
            <a:off x="8306459" y="167346"/>
            <a:ext cx="630621" cy="359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ontent, Picture, and Caption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idx="1" type="body"/>
          </p:nvPr>
        </p:nvSpPr>
        <p:spPr>
          <a:xfrm>
            <a:off x="3657600" y="914400"/>
            <a:ext cx="5195046" cy="52117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55" name="Shape 155"/>
          <p:cNvSpPr txBox="1"/>
          <p:nvPr>
            <p:ph idx="10" type="dt"/>
          </p:nvPr>
        </p:nvSpPr>
        <p:spPr>
          <a:xfrm>
            <a:off x="6794935" y="6437032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56" name="Shape 156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57" name="Shape 157"/>
          <p:cNvSpPr txBox="1"/>
          <p:nvPr>
            <p:ph idx="12" type="sldNum"/>
          </p:nvPr>
        </p:nvSpPr>
        <p:spPr>
          <a:xfrm>
            <a:off x="8306459" y="167346"/>
            <a:ext cx="630621" cy="359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sp>
        <p:nvSpPr>
          <p:cNvPr id="158" name="Shape 158"/>
          <p:cNvSpPr/>
          <p:nvPr/>
        </p:nvSpPr>
        <p:spPr>
          <a:xfrm>
            <a:off x="284162" y="4267200"/>
            <a:ext cx="2743199" cy="2120153"/>
          </a:xfrm>
          <a:prstGeom prst="rect">
            <a:avLst/>
          </a:prstGeom>
          <a:solidFill>
            <a:srgbClr val="262626">
              <a:alpha val="84705"/>
            </a:srgbClr>
          </a:solidFill>
          <a:ln>
            <a:noFill/>
          </a:ln>
        </p:spPr>
        <p:txBody>
          <a:bodyPr anchorCtr="0" anchor="b" bIns="365750" lIns="91425" rIns="18287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r>
              <a:t/>
            </a:r>
            <a:endParaRPr b="0" baseline="0" i="0" sz="4200" u="none" cap="none" strike="noStrike">
              <a:solidFill>
                <a:schemeClr val="lt1"/>
              </a:solidFill>
              <a:latin typeface="Cantarell"/>
              <a:ea typeface="Cantarell"/>
              <a:cs typeface="Cantarell"/>
              <a:sym typeface="Cantarell"/>
            </a:endParaRPr>
          </a:p>
        </p:txBody>
      </p:sp>
      <p:sp>
        <p:nvSpPr>
          <p:cNvPr id="159" name="Shape 159"/>
          <p:cNvSpPr txBox="1"/>
          <p:nvPr>
            <p:ph idx="2" type="body"/>
          </p:nvPr>
        </p:nvSpPr>
        <p:spPr>
          <a:xfrm>
            <a:off x="419100" y="4953001"/>
            <a:ext cx="2472016" cy="124609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 algn="l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160" name="Shape 160"/>
          <p:cNvSpPr txBox="1"/>
          <p:nvPr>
            <p:ph type="title"/>
          </p:nvPr>
        </p:nvSpPr>
        <p:spPr>
          <a:xfrm>
            <a:off x="410764" y="4419600"/>
            <a:ext cx="2475394" cy="5109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61" name="Shape 161"/>
          <p:cNvSpPr/>
          <p:nvPr>
            <p:ph idx="3" type="pic"/>
          </p:nvPr>
        </p:nvSpPr>
        <p:spPr>
          <a:xfrm>
            <a:off x="284163" y="594360"/>
            <a:ext cx="2743199" cy="3675888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162" name="Shape 162"/>
          <p:cNvGrpSpPr/>
          <p:nvPr/>
        </p:nvGrpSpPr>
        <p:grpSpPr>
          <a:xfrm>
            <a:off x="284162" y="461682"/>
            <a:ext cx="8576373" cy="137410"/>
            <a:chOff x="284162" y="1759424"/>
            <a:chExt cx="8576373" cy="137410"/>
          </a:xfrm>
        </p:grpSpPr>
        <p:sp>
          <p:nvSpPr>
            <p:cNvPr id="163" name="Shape 163"/>
            <p:cNvSpPr/>
            <p:nvPr/>
          </p:nvSpPr>
          <p:spPr>
            <a:xfrm>
              <a:off x="284162" y="1759424"/>
              <a:ext cx="2743199" cy="1374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Shape 164"/>
            <p:cNvSpPr/>
            <p:nvPr/>
          </p:nvSpPr>
          <p:spPr>
            <a:xfrm>
              <a:off x="3026391" y="1759424"/>
              <a:ext cx="1600199" cy="1374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Shape 165"/>
            <p:cNvSpPr/>
            <p:nvPr/>
          </p:nvSpPr>
          <p:spPr>
            <a:xfrm>
              <a:off x="4626864" y="1759424"/>
              <a:ext cx="4233672" cy="13741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 Pictures with Caption"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rgbClr val="262626">
              <a:alpha val="84705"/>
            </a:srgbClr>
          </a:solidFill>
          <a:ln>
            <a:noFill/>
          </a:ln>
        </p:spPr>
        <p:txBody>
          <a:bodyPr anchorCtr="0" anchor="b" bIns="365750" lIns="91425" rIns="18287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r>
              <a:t/>
            </a:r>
            <a:endParaRPr b="0" baseline="0" i="0" sz="4200" u="none" cap="none" strike="noStrike">
              <a:solidFill>
                <a:schemeClr val="lt1"/>
              </a:solidFill>
              <a:latin typeface="Cantarell"/>
              <a:ea typeface="Cantarell"/>
              <a:cs typeface="Cantarell"/>
              <a:sym typeface="Cantarell"/>
            </a:endParaRPr>
          </a:p>
        </p:txBody>
      </p:sp>
      <p:grpSp>
        <p:nvGrpSpPr>
          <p:cNvPr id="168" name="Shape 168"/>
          <p:cNvGrpSpPr/>
          <p:nvPr/>
        </p:nvGrpSpPr>
        <p:grpSpPr>
          <a:xfrm>
            <a:off x="284162" y="6263388"/>
            <a:ext cx="8576373" cy="137410"/>
            <a:chOff x="284162" y="1759424"/>
            <a:chExt cx="8576373" cy="137410"/>
          </a:xfrm>
        </p:grpSpPr>
        <p:sp>
          <p:nvSpPr>
            <p:cNvPr id="169" name="Shape 169"/>
            <p:cNvSpPr/>
            <p:nvPr/>
          </p:nvSpPr>
          <p:spPr>
            <a:xfrm>
              <a:off x="284162" y="1759424"/>
              <a:ext cx="2743199" cy="1374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Shape 170"/>
            <p:cNvSpPr/>
            <p:nvPr/>
          </p:nvSpPr>
          <p:spPr>
            <a:xfrm>
              <a:off x="3026391" y="1759424"/>
              <a:ext cx="1600199" cy="1374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Shape 171"/>
            <p:cNvSpPr/>
            <p:nvPr/>
          </p:nvSpPr>
          <p:spPr>
            <a:xfrm>
              <a:off x="4626864" y="1759424"/>
              <a:ext cx="4233672" cy="13741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2" name="Shape 172"/>
          <p:cNvSpPr txBox="1"/>
          <p:nvPr>
            <p:ph type="title"/>
          </p:nvPr>
        </p:nvSpPr>
        <p:spPr>
          <a:xfrm>
            <a:off x="3031660" y="4800600"/>
            <a:ext cx="5691651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buClr>
                <a:schemeClr val="lt1"/>
              </a:buClr>
              <a:buFont typeface="Cantarel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73" name="Shape 173"/>
          <p:cNvSpPr/>
          <p:nvPr>
            <p:ph idx="2" type="pic"/>
          </p:nvPr>
        </p:nvSpPr>
        <p:spPr>
          <a:xfrm>
            <a:off x="3021014" y="457199"/>
            <a:ext cx="5833871" cy="4352543"/>
          </a:xfrm>
          <a:prstGeom prst="rect">
            <a:avLst/>
          </a:prstGeom>
          <a:noFill/>
          <a:ln>
            <a:noFill/>
          </a:ln>
        </p:spPr>
      </p:sp>
      <p:sp>
        <p:nvSpPr>
          <p:cNvPr id="174" name="Shape 174"/>
          <p:cNvSpPr txBox="1"/>
          <p:nvPr>
            <p:ph idx="1" type="body"/>
          </p:nvPr>
        </p:nvSpPr>
        <p:spPr>
          <a:xfrm>
            <a:off x="3069805" y="5367337"/>
            <a:ext cx="5653506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175" name="Shape 175"/>
          <p:cNvSpPr txBox="1"/>
          <p:nvPr>
            <p:ph idx="10" type="dt"/>
          </p:nvPr>
        </p:nvSpPr>
        <p:spPr>
          <a:xfrm>
            <a:off x="6794935" y="6437032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76" name="Shape 176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77" name="Shape 177"/>
          <p:cNvSpPr txBox="1"/>
          <p:nvPr>
            <p:ph idx="12" type="sldNum"/>
          </p:nvPr>
        </p:nvSpPr>
        <p:spPr>
          <a:xfrm>
            <a:off x="8306459" y="167346"/>
            <a:ext cx="630621" cy="359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sp>
        <p:nvSpPr>
          <p:cNvPr id="178" name="Shape 178"/>
          <p:cNvSpPr/>
          <p:nvPr>
            <p:ph idx="3" type="pic"/>
          </p:nvPr>
        </p:nvSpPr>
        <p:spPr>
          <a:xfrm>
            <a:off x="284163" y="457200"/>
            <a:ext cx="2736850" cy="2907791"/>
          </a:xfrm>
          <a:prstGeom prst="rect">
            <a:avLst/>
          </a:prstGeom>
          <a:noFill/>
          <a:ln>
            <a:noFill/>
          </a:ln>
        </p:spPr>
      </p:sp>
      <p:sp>
        <p:nvSpPr>
          <p:cNvPr id="179" name="Shape 179"/>
          <p:cNvSpPr/>
          <p:nvPr>
            <p:ph idx="4" type="pic"/>
          </p:nvPr>
        </p:nvSpPr>
        <p:spPr>
          <a:xfrm>
            <a:off x="284163" y="3364992"/>
            <a:ext cx="2736850" cy="2898648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/>
          <p:nvPr/>
        </p:nvSpPr>
        <p:spPr>
          <a:xfrm>
            <a:off x="284162" y="455772"/>
            <a:ext cx="8574086" cy="1133949"/>
          </a:xfrm>
          <a:prstGeom prst="rect">
            <a:avLst/>
          </a:prstGeom>
          <a:solidFill>
            <a:srgbClr val="262626">
              <a:alpha val="69803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2" name="Shape 182"/>
          <p:cNvGrpSpPr/>
          <p:nvPr/>
        </p:nvGrpSpPr>
        <p:grpSpPr>
          <a:xfrm>
            <a:off x="284162" y="1577846"/>
            <a:ext cx="8576373" cy="137410"/>
            <a:chOff x="284162" y="1577846"/>
            <a:chExt cx="8576373" cy="137410"/>
          </a:xfrm>
        </p:grpSpPr>
        <p:sp>
          <p:nvSpPr>
            <p:cNvPr id="183" name="Shape 183"/>
            <p:cNvSpPr/>
            <p:nvPr/>
          </p:nvSpPr>
          <p:spPr>
            <a:xfrm>
              <a:off x="284162" y="1577846"/>
              <a:ext cx="1600199" cy="1374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Shape 184"/>
            <p:cNvSpPr/>
            <p:nvPr/>
          </p:nvSpPr>
          <p:spPr>
            <a:xfrm>
              <a:off x="1885174" y="1577846"/>
              <a:ext cx="2743199" cy="1374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Shape 185"/>
            <p:cNvSpPr/>
            <p:nvPr/>
          </p:nvSpPr>
          <p:spPr>
            <a:xfrm>
              <a:off x="4626864" y="1577846"/>
              <a:ext cx="4233672" cy="13741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6" name="Shape 186"/>
          <p:cNvSpPr txBox="1"/>
          <p:nvPr>
            <p:ph type="title"/>
          </p:nvPr>
        </p:nvSpPr>
        <p:spPr>
          <a:xfrm>
            <a:off x="284162" y="630381"/>
            <a:ext cx="8574086" cy="967839"/>
          </a:xfrm>
          <a:prstGeom prst="rect">
            <a:avLst/>
          </a:prstGeom>
          <a:solidFill>
            <a:srgbClr val="262626">
              <a:alpha val="69803"/>
            </a:srgbClr>
          </a:solidFill>
          <a:ln>
            <a:noFill/>
          </a:ln>
        </p:spPr>
        <p:txBody>
          <a:bodyPr anchorCtr="0" anchor="ctr" bIns="91425" lIns="91425" rIns="91425" tIns="91425"/>
          <a:lstStyle>
            <a:lvl1pPr rtl="0" algn="r">
              <a:spcBef>
                <a:spcPts val="0"/>
              </a:spcBef>
              <a:buClr>
                <a:schemeClr val="lt1"/>
              </a:buClr>
              <a:buFont typeface="Cantarel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87" name="Shape 187"/>
          <p:cNvSpPr txBox="1"/>
          <p:nvPr>
            <p:ph idx="1" type="body"/>
          </p:nvPr>
        </p:nvSpPr>
        <p:spPr>
          <a:xfrm rot="5400000">
            <a:off x="2564606" y="-146843"/>
            <a:ext cx="4013200" cy="85740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88" name="Shape 188"/>
          <p:cNvSpPr txBox="1"/>
          <p:nvPr>
            <p:ph idx="10" type="dt"/>
          </p:nvPr>
        </p:nvSpPr>
        <p:spPr>
          <a:xfrm>
            <a:off x="6794935" y="6437032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89" name="Shape 189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90" name="Shape 190"/>
          <p:cNvSpPr txBox="1"/>
          <p:nvPr>
            <p:ph idx="12" type="sldNum"/>
          </p:nvPr>
        </p:nvSpPr>
        <p:spPr>
          <a:xfrm>
            <a:off x="8306459" y="167346"/>
            <a:ext cx="630621" cy="359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/>
          <p:nvPr/>
        </p:nvSpPr>
        <p:spPr>
          <a:xfrm rot="5400000">
            <a:off x="5313882" y="2857534"/>
            <a:ext cx="5934614" cy="1133949"/>
          </a:xfrm>
          <a:prstGeom prst="rect">
            <a:avLst/>
          </a:prstGeom>
          <a:solidFill>
            <a:srgbClr val="262626">
              <a:alpha val="69803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Shape 193"/>
          <p:cNvSpPr txBox="1"/>
          <p:nvPr>
            <p:ph type="title"/>
          </p:nvPr>
        </p:nvSpPr>
        <p:spPr>
          <a:xfrm rot="5400000">
            <a:off x="5219068" y="2949130"/>
            <a:ext cx="5921375" cy="969263"/>
          </a:xfrm>
          <a:prstGeom prst="rect">
            <a:avLst/>
          </a:prstGeom>
          <a:solidFill>
            <a:srgbClr val="262626">
              <a:alpha val="69803"/>
            </a:srgbClr>
          </a:solidFill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94" name="Shape 194"/>
          <p:cNvSpPr txBox="1"/>
          <p:nvPr>
            <p:ph idx="1" type="body"/>
          </p:nvPr>
        </p:nvSpPr>
        <p:spPr>
          <a:xfrm rot="5400000">
            <a:off x="564356" y="177006"/>
            <a:ext cx="5937249" cy="64976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 algn="l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95" name="Shape 195"/>
          <p:cNvSpPr txBox="1"/>
          <p:nvPr>
            <p:ph idx="10" type="dt"/>
          </p:nvPr>
        </p:nvSpPr>
        <p:spPr>
          <a:xfrm>
            <a:off x="6794935" y="6437032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96" name="Shape 196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97" name="Shape 197"/>
          <p:cNvSpPr txBox="1"/>
          <p:nvPr>
            <p:ph idx="12" type="sldNum"/>
          </p:nvPr>
        </p:nvSpPr>
        <p:spPr>
          <a:xfrm>
            <a:off x="8306459" y="167346"/>
            <a:ext cx="630621" cy="359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grpSp>
        <p:nvGrpSpPr>
          <p:cNvPr id="198" name="Shape 198"/>
          <p:cNvGrpSpPr/>
          <p:nvPr/>
        </p:nvGrpSpPr>
        <p:grpSpPr>
          <a:xfrm rot="5400000">
            <a:off x="4658724" y="3355722"/>
            <a:ext cx="5934455" cy="137410"/>
            <a:chOff x="284162" y="1577846"/>
            <a:chExt cx="8576373" cy="137410"/>
          </a:xfrm>
        </p:grpSpPr>
        <p:sp>
          <p:nvSpPr>
            <p:cNvPr id="199" name="Shape 199"/>
            <p:cNvSpPr/>
            <p:nvPr/>
          </p:nvSpPr>
          <p:spPr>
            <a:xfrm>
              <a:off x="284162" y="1577846"/>
              <a:ext cx="1600199" cy="1374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Shape 200"/>
            <p:cNvSpPr/>
            <p:nvPr/>
          </p:nvSpPr>
          <p:spPr>
            <a:xfrm>
              <a:off x="1885174" y="1577846"/>
              <a:ext cx="2743199" cy="1374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Shape 201"/>
            <p:cNvSpPr/>
            <p:nvPr/>
          </p:nvSpPr>
          <p:spPr>
            <a:xfrm>
              <a:off x="4626864" y="1577846"/>
              <a:ext cx="4233672" cy="13741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284162" y="455772"/>
            <a:ext cx="8574086" cy="1133949"/>
          </a:xfrm>
          <a:prstGeom prst="rect">
            <a:avLst/>
          </a:prstGeom>
          <a:solidFill>
            <a:srgbClr val="262626">
              <a:alpha val="69803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9" name="Shape 29"/>
          <p:cNvGrpSpPr/>
          <p:nvPr/>
        </p:nvGrpSpPr>
        <p:grpSpPr>
          <a:xfrm>
            <a:off x="284162" y="1577846"/>
            <a:ext cx="8576373" cy="137410"/>
            <a:chOff x="284162" y="1577846"/>
            <a:chExt cx="8576373" cy="137410"/>
          </a:xfrm>
        </p:grpSpPr>
        <p:sp>
          <p:nvSpPr>
            <p:cNvPr id="30" name="Shape 30"/>
            <p:cNvSpPr/>
            <p:nvPr/>
          </p:nvSpPr>
          <p:spPr>
            <a:xfrm>
              <a:off x="284162" y="1577846"/>
              <a:ext cx="1600199" cy="13741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Shape 31"/>
            <p:cNvSpPr/>
            <p:nvPr/>
          </p:nvSpPr>
          <p:spPr>
            <a:xfrm>
              <a:off x="1885174" y="1577846"/>
              <a:ext cx="2743199" cy="13741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Shape 32"/>
            <p:cNvSpPr/>
            <p:nvPr/>
          </p:nvSpPr>
          <p:spPr>
            <a:xfrm>
              <a:off x="4626864" y="1577846"/>
              <a:ext cx="4233672" cy="13741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3" name="Shape 33"/>
          <p:cNvSpPr txBox="1"/>
          <p:nvPr>
            <p:ph type="title"/>
          </p:nvPr>
        </p:nvSpPr>
        <p:spPr>
          <a:xfrm>
            <a:off x="284162" y="630381"/>
            <a:ext cx="8574086" cy="967839"/>
          </a:xfrm>
          <a:prstGeom prst="rect">
            <a:avLst/>
          </a:prstGeom>
          <a:solidFill>
            <a:srgbClr val="262626">
              <a:alpha val="69803"/>
            </a:srgbClr>
          </a:solidFill>
          <a:ln>
            <a:noFill/>
          </a:ln>
        </p:spPr>
        <p:txBody>
          <a:bodyPr anchorCtr="0" anchor="ctr" bIns="91425" lIns="91425" rIns="91425" tIns="91425"/>
          <a:lstStyle>
            <a:lvl1pPr rtl="0" algn="r">
              <a:spcBef>
                <a:spcPts val="0"/>
              </a:spcBef>
              <a:buClr>
                <a:schemeClr val="lt1"/>
              </a:buClr>
              <a:buFont typeface="Cantarel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x="1781502" y="2133600"/>
            <a:ext cx="7076746" cy="39925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10" type="dt"/>
          </p:nvPr>
        </p:nvSpPr>
        <p:spPr>
          <a:xfrm>
            <a:off x="6794935" y="6437032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2" type="sldNum"/>
          </p:nvPr>
        </p:nvSpPr>
        <p:spPr>
          <a:xfrm>
            <a:off x="8306459" y="167346"/>
            <a:ext cx="630621" cy="359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idx="10" type="dt"/>
          </p:nvPr>
        </p:nvSpPr>
        <p:spPr>
          <a:xfrm>
            <a:off x="6794935" y="6437032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8306459" y="167346"/>
            <a:ext cx="630621" cy="359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sp>
        <p:nvSpPr>
          <p:cNvPr id="42" name="Shape 42"/>
          <p:cNvSpPr/>
          <p:nvPr/>
        </p:nvSpPr>
        <p:spPr>
          <a:xfrm>
            <a:off x="284162" y="444727"/>
            <a:ext cx="8574086" cy="1468437"/>
          </a:xfrm>
          <a:prstGeom prst="rect">
            <a:avLst/>
          </a:prstGeom>
          <a:solidFill>
            <a:srgbClr val="262626">
              <a:alpha val="84705"/>
            </a:srgbClr>
          </a:solidFill>
          <a:ln>
            <a:noFill/>
          </a:ln>
        </p:spPr>
        <p:txBody>
          <a:bodyPr anchorCtr="0" anchor="b" bIns="365750" lIns="91425" rIns="18287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r>
              <a:t/>
            </a:r>
            <a:endParaRPr b="0" baseline="0" i="0" sz="4200" u="none" cap="none" strike="noStrike">
              <a:solidFill>
                <a:schemeClr val="lt1"/>
              </a:solidFill>
              <a:latin typeface="Cantarell"/>
              <a:ea typeface="Cantarell"/>
              <a:cs typeface="Cantarell"/>
              <a:sym typeface="Cantarell"/>
            </a:endParaRPr>
          </a:p>
        </p:txBody>
      </p:sp>
      <p:grpSp>
        <p:nvGrpSpPr>
          <p:cNvPr id="43" name="Shape 43"/>
          <p:cNvGrpSpPr/>
          <p:nvPr/>
        </p:nvGrpSpPr>
        <p:grpSpPr>
          <a:xfrm>
            <a:off x="284162" y="1906542"/>
            <a:ext cx="8576373" cy="137410"/>
            <a:chOff x="284162" y="1759424"/>
            <a:chExt cx="8576373" cy="137410"/>
          </a:xfrm>
        </p:grpSpPr>
        <p:sp>
          <p:nvSpPr>
            <p:cNvPr id="44" name="Shape 44"/>
            <p:cNvSpPr/>
            <p:nvPr/>
          </p:nvSpPr>
          <p:spPr>
            <a:xfrm>
              <a:off x="284162" y="1759424"/>
              <a:ext cx="2743199" cy="13741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Shape 45"/>
            <p:cNvSpPr/>
            <p:nvPr/>
          </p:nvSpPr>
          <p:spPr>
            <a:xfrm>
              <a:off x="3026391" y="1759424"/>
              <a:ext cx="1600199" cy="13741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Shape 46"/>
            <p:cNvSpPr/>
            <p:nvPr/>
          </p:nvSpPr>
          <p:spPr>
            <a:xfrm>
              <a:off x="4626864" y="1759424"/>
              <a:ext cx="4233672" cy="13741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7" name="Shape 47"/>
          <p:cNvSpPr txBox="1"/>
          <p:nvPr>
            <p:ph type="ctrTitle"/>
          </p:nvPr>
        </p:nvSpPr>
        <p:spPr>
          <a:xfrm>
            <a:off x="421341" y="449004"/>
            <a:ext cx="7808976" cy="108813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lnSpc>
                <a:spcPct val="109523"/>
              </a:lnSpc>
              <a:spcBef>
                <a:spcPts val="0"/>
              </a:spcBef>
              <a:buClr>
                <a:schemeClr val="lt1"/>
              </a:buClr>
              <a:buFont typeface="Cantarell"/>
              <a:buNone/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1" type="subTitle"/>
          </p:nvPr>
        </p:nvSpPr>
        <p:spPr>
          <a:xfrm>
            <a:off x="476204" y="1532426"/>
            <a:ext cx="7754111" cy="48463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0"/>
              </a:spcBef>
              <a:buClr>
                <a:srgbClr val="A5A5A5"/>
              </a:buClr>
              <a:buFont typeface="Noto Symbol"/>
              <a:buNone/>
              <a:defRPr/>
            </a:lvl1pPr>
            <a:lvl2pPr indent="0" marL="457200" marR="0" rtl="0" algn="ctr">
              <a:spcBef>
                <a:spcPts val="600"/>
              </a:spcBef>
              <a:buClr>
                <a:srgbClr val="3F3F3F"/>
              </a:buClr>
              <a:buFont typeface="Noto Symbol"/>
              <a:buNone/>
              <a:defRPr/>
            </a:lvl2pPr>
            <a:lvl3pPr indent="0" marL="914400" marR="0" rtl="0" algn="ctr">
              <a:spcBef>
                <a:spcPts val="600"/>
              </a:spcBef>
              <a:buClr>
                <a:srgbClr val="A5A5A5"/>
              </a:buClr>
              <a:buFont typeface="Noto Symbol"/>
              <a:buNone/>
              <a:defRPr/>
            </a:lvl3pPr>
            <a:lvl4pPr indent="0" marL="1371600" marR="0" rtl="0" algn="ctr">
              <a:spcBef>
                <a:spcPts val="600"/>
              </a:spcBef>
              <a:buClr>
                <a:srgbClr val="3F3F3F"/>
              </a:buClr>
              <a:buFont typeface="Noto Symbol"/>
              <a:buNone/>
              <a:defRPr/>
            </a:lvl4pPr>
            <a:lvl5pPr indent="0" marL="1828800" marR="0" rtl="0" algn="ctr">
              <a:spcBef>
                <a:spcPts val="600"/>
              </a:spcBef>
              <a:buClr>
                <a:srgbClr val="A5A5A5"/>
              </a:buClr>
              <a:buFont typeface="Noto Symbol"/>
              <a:buNone/>
              <a:defRPr/>
            </a:lvl5pPr>
            <a:lvl6pPr indent="0" marL="2286000" marR="0" rtl="0" algn="ctr">
              <a:spcBef>
                <a:spcPts val="600"/>
              </a:spcBef>
              <a:buClr>
                <a:srgbClr val="3F3F3F"/>
              </a:buClr>
              <a:buFont typeface="Noto Symbol"/>
              <a:buNone/>
              <a:defRPr/>
            </a:lvl6pPr>
            <a:lvl7pPr indent="0" marL="2743200" marR="0" rtl="0" algn="ctr">
              <a:spcBef>
                <a:spcPts val="600"/>
              </a:spcBef>
              <a:buClr>
                <a:srgbClr val="A5A5A5"/>
              </a:buClr>
              <a:buFont typeface="Noto Symbol"/>
              <a:buNone/>
              <a:defRPr/>
            </a:lvl7pPr>
            <a:lvl8pPr indent="0" marL="3200400" marR="0" rtl="0" algn="ctr">
              <a:spcBef>
                <a:spcPts val="600"/>
              </a:spcBef>
              <a:buClr>
                <a:srgbClr val="3F3F3F"/>
              </a:buClr>
              <a:buFont typeface="Noto Symbol"/>
              <a:buNone/>
              <a:defRPr/>
            </a:lvl8pPr>
            <a:lvl9pPr indent="0" marL="3657600" marR="0" rtl="0" algn="ctr">
              <a:spcBef>
                <a:spcPts val="600"/>
              </a:spcBef>
              <a:buClr>
                <a:srgbClr val="A5A5A5"/>
              </a:buClr>
              <a:buFont typeface="Noto Symbol"/>
              <a:buNone/>
              <a:defRPr/>
            </a:lvl9pPr>
          </a:lstStyle>
          <a:p/>
        </p:txBody>
      </p:sp>
      <p:sp>
        <p:nvSpPr>
          <p:cNvPr id="49" name="Shape 49"/>
          <p:cNvSpPr/>
          <p:nvPr/>
        </p:nvSpPr>
        <p:spPr>
          <a:xfrm>
            <a:off x="284162" y="6227064"/>
            <a:ext cx="8574086" cy="173735"/>
          </a:xfrm>
          <a:prstGeom prst="rect">
            <a:avLst/>
          </a:prstGeom>
          <a:solidFill>
            <a:srgbClr val="262626">
              <a:alpha val="69803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/>
        </p:nvSpPr>
        <p:spPr>
          <a:xfrm>
            <a:off x="284162" y="4801575"/>
            <a:ext cx="8574086" cy="1468437"/>
          </a:xfrm>
          <a:prstGeom prst="rect">
            <a:avLst/>
          </a:prstGeom>
          <a:solidFill>
            <a:srgbClr val="262626">
              <a:alpha val="84705"/>
            </a:srgbClr>
          </a:solidFill>
          <a:ln>
            <a:noFill/>
          </a:ln>
        </p:spPr>
        <p:txBody>
          <a:bodyPr anchorCtr="0" anchor="b" bIns="365750" lIns="91425" rIns="18287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r>
              <a:t/>
            </a:r>
            <a:endParaRPr b="0" baseline="0" i="0" sz="4200" u="none" cap="none" strike="noStrike">
              <a:solidFill>
                <a:schemeClr val="lt1"/>
              </a:solidFill>
              <a:latin typeface="Cantarell"/>
              <a:ea typeface="Cantarell"/>
              <a:cs typeface="Cantarell"/>
              <a:sym typeface="Cantarell"/>
            </a:endParaRPr>
          </a:p>
        </p:txBody>
      </p:sp>
      <p:grpSp>
        <p:nvGrpSpPr>
          <p:cNvPr id="52" name="Shape 52"/>
          <p:cNvGrpSpPr/>
          <p:nvPr/>
        </p:nvGrpSpPr>
        <p:grpSpPr>
          <a:xfrm>
            <a:off x="284162" y="6263388"/>
            <a:ext cx="8576373" cy="137410"/>
            <a:chOff x="284162" y="1759424"/>
            <a:chExt cx="8576373" cy="137410"/>
          </a:xfrm>
        </p:grpSpPr>
        <p:sp>
          <p:nvSpPr>
            <p:cNvPr id="53" name="Shape 53"/>
            <p:cNvSpPr/>
            <p:nvPr/>
          </p:nvSpPr>
          <p:spPr>
            <a:xfrm>
              <a:off x="284162" y="1759424"/>
              <a:ext cx="2743199" cy="1374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Shape 54"/>
            <p:cNvSpPr/>
            <p:nvPr/>
          </p:nvSpPr>
          <p:spPr>
            <a:xfrm>
              <a:off x="3026391" y="1759424"/>
              <a:ext cx="1600199" cy="1374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Shape 55"/>
            <p:cNvSpPr/>
            <p:nvPr/>
          </p:nvSpPr>
          <p:spPr>
            <a:xfrm>
              <a:off x="4626864" y="1759424"/>
              <a:ext cx="4233672" cy="13741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6" name="Shape 56"/>
          <p:cNvSpPr txBox="1"/>
          <p:nvPr/>
        </p:nvSpPr>
        <p:spPr>
          <a:xfrm>
            <a:off x="8230889" y="4801575"/>
            <a:ext cx="58701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</a:p>
        </p:txBody>
      </p:sp>
      <p:sp>
        <p:nvSpPr>
          <p:cNvPr id="57" name="Shape 57"/>
          <p:cNvSpPr txBox="1"/>
          <p:nvPr>
            <p:ph type="title"/>
          </p:nvPr>
        </p:nvSpPr>
        <p:spPr>
          <a:xfrm>
            <a:off x="429768" y="4814125"/>
            <a:ext cx="777240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buClr>
                <a:schemeClr val="lt1"/>
              </a:buClr>
              <a:buFont typeface="Cantarel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475487" y="5861303"/>
            <a:ext cx="7735824" cy="40233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0" type="dt"/>
          </p:nvPr>
        </p:nvSpPr>
        <p:spPr>
          <a:xfrm>
            <a:off x="6794935" y="6437032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1" name="Shape 61"/>
          <p:cNvSpPr txBox="1"/>
          <p:nvPr>
            <p:ph idx="12" type="sldNum"/>
          </p:nvPr>
        </p:nvSpPr>
        <p:spPr>
          <a:xfrm>
            <a:off x="8306459" y="167346"/>
            <a:ext cx="630621" cy="359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with Picture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pic"/>
          </p:nvPr>
        </p:nvSpPr>
        <p:spPr>
          <a:xfrm>
            <a:off x="284162" y="443754"/>
            <a:ext cx="8574086" cy="437029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Shape 64"/>
          <p:cNvSpPr txBox="1"/>
          <p:nvPr>
            <p:ph idx="10" type="dt"/>
          </p:nvPr>
        </p:nvSpPr>
        <p:spPr>
          <a:xfrm>
            <a:off x="6794935" y="6437032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5" name="Shape 65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8306459" y="167346"/>
            <a:ext cx="630621" cy="359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sp>
        <p:nvSpPr>
          <p:cNvPr id="67" name="Shape 67"/>
          <p:cNvSpPr/>
          <p:nvPr/>
        </p:nvSpPr>
        <p:spPr>
          <a:xfrm>
            <a:off x="284162" y="4801575"/>
            <a:ext cx="8574086" cy="1468437"/>
          </a:xfrm>
          <a:prstGeom prst="rect">
            <a:avLst/>
          </a:prstGeom>
          <a:solidFill>
            <a:srgbClr val="262626">
              <a:alpha val="84705"/>
            </a:srgbClr>
          </a:solidFill>
          <a:ln>
            <a:noFill/>
          </a:ln>
        </p:spPr>
        <p:txBody>
          <a:bodyPr anchorCtr="0" anchor="b" bIns="365750" lIns="91425" rIns="18287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r>
              <a:t/>
            </a:r>
            <a:endParaRPr b="0" baseline="0" i="0" sz="4200" u="none" cap="none" strike="noStrike">
              <a:solidFill>
                <a:schemeClr val="lt1"/>
              </a:solidFill>
              <a:latin typeface="Cantarell"/>
              <a:ea typeface="Cantarell"/>
              <a:cs typeface="Cantarell"/>
              <a:sym typeface="Cantarell"/>
            </a:endParaRPr>
          </a:p>
        </p:txBody>
      </p:sp>
      <p:grpSp>
        <p:nvGrpSpPr>
          <p:cNvPr id="68" name="Shape 68"/>
          <p:cNvGrpSpPr/>
          <p:nvPr/>
        </p:nvGrpSpPr>
        <p:grpSpPr>
          <a:xfrm>
            <a:off x="284162" y="6263388"/>
            <a:ext cx="8576373" cy="137410"/>
            <a:chOff x="284162" y="1759424"/>
            <a:chExt cx="8576373" cy="137410"/>
          </a:xfrm>
        </p:grpSpPr>
        <p:sp>
          <p:nvSpPr>
            <p:cNvPr id="69" name="Shape 69"/>
            <p:cNvSpPr/>
            <p:nvPr/>
          </p:nvSpPr>
          <p:spPr>
            <a:xfrm>
              <a:off x="284162" y="1759424"/>
              <a:ext cx="2743199" cy="1374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Shape 70"/>
            <p:cNvSpPr/>
            <p:nvPr/>
          </p:nvSpPr>
          <p:spPr>
            <a:xfrm>
              <a:off x="3026391" y="1759424"/>
              <a:ext cx="1600199" cy="1374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Shape 71"/>
            <p:cNvSpPr/>
            <p:nvPr/>
          </p:nvSpPr>
          <p:spPr>
            <a:xfrm>
              <a:off x="4626864" y="1759424"/>
              <a:ext cx="4233672" cy="13741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2" name="Shape 72"/>
          <p:cNvSpPr txBox="1"/>
          <p:nvPr/>
        </p:nvSpPr>
        <p:spPr>
          <a:xfrm>
            <a:off x="8230889" y="4801575"/>
            <a:ext cx="58701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↗</a:t>
            </a:r>
          </a:p>
        </p:txBody>
      </p:sp>
      <p:sp>
        <p:nvSpPr>
          <p:cNvPr id="73" name="Shape 73"/>
          <p:cNvSpPr txBox="1"/>
          <p:nvPr>
            <p:ph type="title"/>
          </p:nvPr>
        </p:nvSpPr>
        <p:spPr>
          <a:xfrm>
            <a:off x="430306" y="4814046"/>
            <a:ext cx="7772400" cy="104887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470647" y="5862917"/>
            <a:ext cx="7732059" cy="403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284162" y="455772"/>
            <a:ext cx="8574086" cy="1133949"/>
          </a:xfrm>
          <a:prstGeom prst="rect">
            <a:avLst/>
          </a:prstGeom>
          <a:solidFill>
            <a:srgbClr val="262626">
              <a:alpha val="69803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7" name="Shape 77"/>
          <p:cNvGrpSpPr/>
          <p:nvPr/>
        </p:nvGrpSpPr>
        <p:grpSpPr>
          <a:xfrm>
            <a:off x="284162" y="1577846"/>
            <a:ext cx="8576373" cy="137410"/>
            <a:chOff x="284162" y="1577846"/>
            <a:chExt cx="8576373" cy="137410"/>
          </a:xfrm>
        </p:grpSpPr>
        <p:sp>
          <p:nvSpPr>
            <p:cNvPr id="78" name="Shape 78"/>
            <p:cNvSpPr/>
            <p:nvPr/>
          </p:nvSpPr>
          <p:spPr>
            <a:xfrm>
              <a:off x="284162" y="1577846"/>
              <a:ext cx="1600199" cy="1374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Shape 79"/>
            <p:cNvSpPr/>
            <p:nvPr/>
          </p:nvSpPr>
          <p:spPr>
            <a:xfrm>
              <a:off x="1885174" y="1577846"/>
              <a:ext cx="2743199" cy="1374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Shape 80"/>
            <p:cNvSpPr/>
            <p:nvPr/>
          </p:nvSpPr>
          <p:spPr>
            <a:xfrm>
              <a:off x="4626864" y="1577846"/>
              <a:ext cx="4233672" cy="13741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1" name="Shape 81"/>
          <p:cNvSpPr txBox="1"/>
          <p:nvPr>
            <p:ph type="title"/>
          </p:nvPr>
        </p:nvSpPr>
        <p:spPr>
          <a:xfrm>
            <a:off x="284162" y="630381"/>
            <a:ext cx="8574086" cy="967839"/>
          </a:xfrm>
          <a:prstGeom prst="rect">
            <a:avLst/>
          </a:prstGeom>
          <a:solidFill>
            <a:srgbClr val="262626">
              <a:alpha val="69803"/>
            </a:srgbClr>
          </a:solidFill>
          <a:ln>
            <a:noFill/>
          </a:ln>
        </p:spPr>
        <p:txBody>
          <a:bodyPr anchorCtr="0" anchor="ctr" bIns="91425" lIns="91425" rIns="91425" tIns="91425"/>
          <a:lstStyle>
            <a:lvl1pPr rtl="0" algn="r">
              <a:spcBef>
                <a:spcPts val="0"/>
              </a:spcBef>
              <a:buClr>
                <a:schemeClr val="lt1"/>
              </a:buClr>
              <a:buFont typeface="Cantarel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403412" y="2151063"/>
            <a:ext cx="3931919" cy="3975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3" name="Shape 83"/>
          <p:cNvSpPr txBox="1"/>
          <p:nvPr>
            <p:ph idx="2" type="body"/>
          </p:nvPr>
        </p:nvSpPr>
        <p:spPr>
          <a:xfrm>
            <a:off x="4778187" y="2151063"/>
            <a:ext cx="3931919" cy="3975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x="6794935" y="6437032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x="8306459" y="167346"/>
            <a:ext cx="630621" cy="359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/>
        </p:nvSpPr>
        <p:spPr>
          <a:xfrm>
            <a:off x="284162" y="455772"/>
            <a:ext cx="8574086" cy="1133949"/>
          </a:xfrm>
          <a:prstGeom prst="rect">
            <a:avLst/>
          </a:prstGeom>
          <a:solidFill>
            <a:srgbClr val="262626">
              <a:alpha val="69803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9" name="Shape 89"/>
          <p:cNvGrpSpPr/>
          <p:nvPr/>
        </p:nvGrpSpPr>
        <p:grpSpPr>
          <a:xfrm>
            <a:off x="284162" y="1577846"/>
            <a:ext cx="8576373" cy="137410"/>
            <a:chOff x="284162" y="1577846"/>
            <a:chExt cx="8576373" cy="137410"/>
          </a:xfrm>
        </p:grpSpPr>
        <p:sp>
          <p:nvSpPr>
            <p:cNvPr id="90" name="Shape 90"/>
            <p:cNvSpPr/>
            <p:nvPr/>
          </p:nvSpPr>
          <p:spPr>
            <a:xfrm>
              <a:off x="284162" y="1577846"/>
              <a:ext cx="1600199" cy="1374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Shape 91"/>
            <p:cNvSpPr/>
            <p:nvPr/>
          </p:nvSpPr>
          <p:spPr>
            <a:xfrm>
              <a:off x="1885174" y="1577846"/>
              <a:ext cx="2743199" cy="1374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Shape 92"/>
            <p:cNvSpPr/>
            <p:nvPr/>
          </p:nvSpPr>
          <p:spPr>
            <a:xfrm>
              <a:off x="4626864" y="1577846"/>
              <a:ext cx="4233672" cy="13741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3" name="Shape 93"/>
          <p:cNvSpPr txBox="1"/>
          <p:nvPr>
            <p:ph type="title"/>
          </p:nvPr>
        </p:nvSpPr>
        <p:spPr>
          <a:xfrm>
            <a:off x="284162" y="630381"/>
            <a:ext cx="8574086" cy="967839"/>
          </a:xfrm>
          <a:prstGeom prst="rect">
            <a:avLst/>
          </a:prstGeom>
          <a:solidFill>
            <a:srgbClr val="262626">
              <a:alpha val="69803"/>
            </a:srgbClr>
          </a:solidFill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403412" y="1735138"/>
            <a:ext cx="3931919" cy="8332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 algn="ctr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95" name="Shape 95"/>
          <p:cNvSpPr txBox="1"/>
          <p:nvPr>
            <p:ph idx="2" type="body"/>
          </p:nvPr>
        </p:nvSpPr>
        <p:spPr>
          <a:xfrm>
            <a:off x="403412" y="2590800"/>
            <a:ext cx="3931919" cy="35353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96" name="Shape 96"/>
          <p:cNvSpPr txBox="1"/>
          <p:nvPr>
            <p:ph idx="3" type="body"/>
          </p:nvPr>
        </p:nvSpPr>
        <p:spPr>
          <a:xfrm>
            <a:off x="4779494" y="1735138"/>
            <a:ext cx="3931919" cy="8332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 algn="ctr">
              <a:lnSpc>
                <a:spcPct val="100000"/>
              </a:lnSpc>
              <a:spcBef>
                <a:spcPts val="600"/>
              </a:spcBef>
              <a:buClr>
                <a:schemeClr val="accent2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97" name="Shape 97"/>
          <p:cNvSpPr txBox="1"/>
          <p:nvPr>
            <p:ph idx="4" type="body"/>
          </p:nvPr>
        </p:nvSpPr>
        <p:spPr>
          <a:xfrm>
            <a:off x="4779494" y="2590800"/>
            <a:ext cx="3931919" cy="35353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98" name="Shape 98"/>
          <p:cNvSpPr txBox="1"/>
          <p:nvPr>
            <p:ph idx="10" type="dt"/>
          </p:nvPr>
        </p:nvSpPr>
        <p:spPr>
          <a:xfrm>
            <a:off x="6794935" y="6437032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9" name="Shape 99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0" name="Shape 100"/>
          <p:cNvSpPr txBox="1"/>
          <p:nvPr>
            <p:ph idx="12" type="sldNum"/>
          </p:nvPr>
        </p:nvSpPr>
        <p:spPr>
          <a:xfrm>
            <a:off x="8306459" y="167346"/>
            <a:ext cx="630621" cy="359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/>
        </p:nvSpPr>
        <p:spPr>
          <a:xfrm>
            <a:off x="284162" y="455772"/>
            <a:ext cx="8574086" cy="1133949"/>
          </a:xfrm>
          <a:prstGeom prst="rect">
            <a:avLst/>
          </a:prstGeom>
          <a:solidFill>
            <a:srgbClr val="262626">
              <a:alpha val="69803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3" name="Shape 103"/>
          <p:cNvGrpSpPr/>
          <p:nvPr/>
        </p:nvGrpSpPr>
        <p:grpSpPr>
          <a:xfrm>
            <a:off x="284162" y="1577846"/>
            <a:ext cx="8576373" cy="137410"/>
            <a:chOff x="284162" y="1577846"/>
            <a:chExt cx="8576373" cy="137410"/>
          </a:xfrm>
        </p:grpSpPr>
        <p:sp>
          <p:nvSpPr>
            <p:cNvPr id="104" name="Shape 104"/>
            <p:cNvSpPr/>
            <p:nvPr/>
          </p:nvSpPr>
          <p:spPr>
            <a:xfrm>
              <a:off x="284162" y="1577846"/>
              <a:ext cx="1600199" cy="1374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Shape 105"/>
            <p:cNvSpPr/>
            <p:nvPr/>
          </p:nvSpPr>
          <p:spPr>
            <a:xfrm>
              <a:off x="1885174" y="1577846"/>
              <a:ext cx="2743199" cy="1374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Shape 106"/>
            <p:cNvSpPr/>
            <p:nvPr/>
          </p:nvSpPr>
          <p:spPr>
            <a:xfrm>
              <a:off x="4626864" y="1577846"/>
              <a:ext cx="4233672" cy="13741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7" name="Shape 107"/>
          <p:cNvSpPr txBox="1"/>
          <p:nvPr>
            <p:ph type="title"/>
          </p:nvPr>
        </p:nvSpPr>
        <p:spPr>
          <a:xfrm>
            <a:off x="284162" y="630381"/>
            <a:ext cx="8574086" cy="967839"/>
          </a:xfrm>
          <a:prstGeom prst="rect">
            <a:avLst/>
          </a:prstGeom>
          <a:solidFill>
            <a:srgbClr val="262626">
              <a:alpha val="69803"/>
            </a:srgbClr>
          </a:solidFill>
          <a:ln>
            <a:noFill/>
          </a:ln>
        </p:spPr>
        <p:txBody>
          <a:bodyPr anchorCtr="0" anchor="ctr" bIns="91425" lIns="91425" rIns="91425" tIns="91425"/>
          <a:lstStyle>
            <a:lvl1pPr rtl="0" algn="r">
              <a:spcBef>
                <a:spcPts val="0"/>
              </a:spcBef>
              <a:buClr>
                <a:schemeClr val="lt1"/>
              </a:buClr>
              <a:buFont typeface="Cantarel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8" name="Shape 108"/>
          <p:cNvSpPr txBox="1"/>
          <p:nvPr>
            <p:ph idx="10" type="dt"/>
          </p:nvPr>
        </p:nvSpPr>
        <p:spPr>
          <a:xfrm>
            <a:off x="6794935" y="6437032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9" name="Shape 109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0" name="Shape 110"/>
          <p:cNvSpPr txBox="1"/>
          <p:nvPr>
            <p:ph idx="12" type="sldNum"/>
          </p:nvPr>
        </p:nvSpPr>
        <p:spPr>
          <a:xfrm>
            <a:off x="8306459" y="167346"/>
            <a:ext cx="630621" cy="359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idx="10" type="dt"/>
          </p:nvPr>
        </p:nvSpPr>
        <p:spPr>
          <a:xfrm>
            <a:off x="6794935" y="6437032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3" name="Shape 113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4" name="Shape 114"/>
          <p:cNvSpPr txBox="1"/>
          <p:nvPr>
            <p:ph idx="12" type="sldNum"/>
          </p:nvPr>
        </p:nvSpPr>
        <p:spPr>
          <a:xfrm>
            <a:off x="8306459" y="167346"/>
            <a:ext cx="630621" cy="359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grpSp>
        <p:nvGrpSpPr>
          <p:cNvPr id="115" name="Shape 115"/>
          <p:cNvGrpSpPr/>
          <p:nvPr/>
        </p:nvGrpSpPr>
        <p:grpSpPr>
          <a:xfrm>
            <a:off x="284162" y="452717"/>
            <a:ext cx="8576373" cy="137410"/>
            <a:chOff x="284162" y="1577846"/>
            <a:chExt cx="8576373" cy="137410"/>
          </a:xfrm>
        </p:grpSpPr>
        <p:sp>
          <p:nvSpPr>
            <p:cNvPr id="116" name="Shape 116"/>
            <p:cNvSpPr/>
            <p:nvPr/>
          </p:nvSpPr>
          <p:spPr>
            <a:xfrm>
              <a:off x="284162" y="1577846"/>
              <a:ext cx="1600199" cy="1374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Shape 117"/>
            <p:cNvSpPr/>
            <p:nvPr/>
          </p:nvSpPr>
          <p:spPr>
            <a:xfrm>
              <a:off x="1885174" y="1577846"/>
              <a:ext cx="2743199" cy="1374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Shape 118"/>
            <p:cNvSpPr/>
            <p:nvPr/>
          </p:nvSpPr>
          <p:spPr>
            <a:xfrm>
              <a:off x="4626864" y="1577846"/>
              <a:ext cx="4233672" cy="13741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idx="1" type="body"/>
          </p:nvPr>
        </p:nvSpPr>
        <p:spPr>
          <a:xfrm>
            <a:off x="1781502" y="2133600"/>
            <a:ext cx="7076746" cy="39925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16865" marL="454025" marR="0" rtl="0" algn="l">
              <a:spcBef>
                <a:spcPts val="2000"/>
              </a:spcBef>
              <a:buClr>
                <a:srgbClr val="A5A5A5"/>
              </a:buClr>
              <a:buFont typeface="Noto Symbol"/>
              <a:buChar char="↗"/>
              <a:defRPr/>
            </a:lvl1pPr>
            <a:lvl2pPr indent="-331469" marL="914400" marR="0" rtl="0" algn="l">
              <a:spcBef>
                <a:spcPts val="600"/>
              </a:spcBef>
              <a:buClr>
                <a:srgbClr val="3F3F3F"/>
              </a:buClr>
              <a:buFont typeface="Noto Symbol"/>
              <a:buChar char="↗"/>
              <a:defRPr/>
            </a:lvl2pPr>
            <a:lvl3pPr indent="-231775" marL="1260475" marR="0" rtl="0" algn="l">
              <a:spcBef>
                <a:spcPts val="600"/>
              </a:spcBef>
              <a:buClr>
                <a:srgbClr val="A5A5A5"/>
              </a:buClr>
              <a:buFont typeface="Noto Symbol"/>
              <a:buChar char="↗"/>
              <a:defRPr/>
            </a:lvl3pPr>
            <a:lvl4pPr indent="-240030" marL="1600200" marR="0" rtl="0" algn="l">
              <a:spcBef>
                <a:spcPts val="600"/>
              </a:spcBef>
              <a:buClr>
                <a:srgbClr val="3F3F3F"/>
              </a:buClr>
              <a:buFont typeface="Noto Symbol"/>
              <a:buChar char="↗"/>
              <a:defRPr/>
            </a:lvl4pPr>
            <a:lvl5pPr indent="-236854" marL="1939925" marR="0" rtl="0" algn="l">
              <a:spcBef>
                <a:spcPts val="600"/>
              </a:spcBef>
              <a:buClr>
                <a:srgbClr val="A5A5A5"/>
              </a:buClr>
              <a:buFont typeface="Noto Symbol"/>
              <a:buChar char="↗"/>
              <a:defRPr/>
            </a:lvl5pPr>
            <a:lvl6pPr indent="-244793" marL="2290763" marR="0" rtl="0" algn="l">
              <a:spcBef>
                <a:spcPts val="600"/>
              </a:spcBef>
              <a:buClr>
                <a:srgbClr val="3F3F3F"/>
              </a:buClr>
              <a:buFont typeface="Noto Symbol"/>
              <a:buChar char="↗"/>
              <a:defRPr/>
            </a:lvl6pPr>
            <a:lvl7pPr indent="-249554" marL="2625725" marR="0" rtl="0" algn="l">
              <a:spcBef>
                <a:spcPts val="600"/>
              </a:spcBef>
              <a:buClr>
                <a:srgbClr val="A5A5A5"/>
              </a:buClr>
              <a:buFont typeface="Noto Symbol"/>
              <a:buChar char="↗"/>
              <a:defRPr/>
            </a:lvl7pPr>
            <a:lvl8pPr indent="-251143" marL="2970213" marR="0" rtl="0" algn="l">
              <a:spcBef>
                <a:spcPts val="600"/>
              </a:spcBef>
              <a:buClr>
                <a:srgbClr val="3F3F3F"/>
              </a:buClr>
              <a:buFont typeface="Noto Symbol"/>
              <a:buChar char="↗"/>
              <a:defRPr/>
            </a:lvl8pPr>
            <a:lvl9pPr indent="-251142" marL="3313113" marR="0" rtl="0" algn="l">
              <a:spcBef>
                <a:spcPts val="600"/>
              </a:spcBef>
              <a:buClr>
                <a:srgbClr val="A5A5A5"/>
              </a:buClr>
              <a:buFont typeface="Noto Symbol"/>
              <a:buChar char="↗"/>
              <a:defRPr/>
            </a:lvl9pPr>
          </a:lstStyle>
          <a:p/>
        </p:txBody>
      </p:sp>
      <p:sp>
        <p:nvSpPr>
          <p:cNvPr id="10" name="Shape 10"/>
          <p:cNvSpPr txBox="1"/>
          <p:nvPr>
            <p:ph idx="10" type="dt"/>
          </p:nvPr>
        </p:nvSpPr>
        <p:spPr>
          <a:xfrm>
            <a:off x="6794935" y="6437032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306459" y="167346"/>
            <a:ext cx="630621" cy="359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sp>
        <p:nvSpPr>
          <p:cNvPr id="13" name="Shape 13"/>
          <p:cNvSpPr txBox="1"/>
          <p:nvPr>
            <p:ph type="title"/>
          </p:nvPr>
        </p:nvSpPr>
        <p:spPr>
          <a:xfrm>
            <a:off x="284162" y="630381"/>
            <a:ext cx="8574086" cy="967839"/>
          </a:xfrm>
          <a:prstGeom prst="rect">
            <a:avLst/>
          </a:prstGeom>
          <a:solidFill>
            <a:srgbClr val="262626">
              <a:alpha val="69803"/>
            </a:srgbClr>
          </a:solidFill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buClr>
                <a:schemeClr val="lt1"/>
              </a:buClr>
              <a:buFont typeface="Cantarell"/>
              <a:buNone/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5.png"/><Relationship Id="rId4" Type="http://schemas.openxmlformats.org/officeDocument/2006/relationships/image" Target="../media/image06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www.hoosiergirlz.com" TargetMode="External"/><Relationship Id="rId4" Type="http://schemas.openxmlformats.org/officeDocument/2006/relationships/hyperlink" Target="http://www.droidsrobotics.org" TargetMode="External"/><Relationship Id="rId5" Type="http://schemas.openxmlformats.org/officeDocument/2006/relationships/hyperlink" Target="http://www.ev3lessons.com/" TargetMode="External"/><Relationship Id="rId6" Type="http://schemas.openxmlformats.org/officeDocument/2006/relationships/hyperlink" Target="http://creativecommons.org/licenses/by-nc-sa/4.0/" TargetMode="External"/><Relationship Id="rId7" Type="http://schemas.openxmlformats.org/officeDocument/2006/relationships/image" Target="../media/image0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1.png"/><Relationship Id="rId4" Type="http://schemas.openxmlformats.org/officeDocument/2006/relationships/hyperlink" Target="http://www.fllhoosiergirlz.com/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2.png"/><Relationship Id="rId4" Type="http://schemas.openxmlformats.org/officeDocument/2006/relationships/hyperlink" Target="http://www.fllhoosiergirlz.com/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Shape 203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2626" l="0" r="0" t="2627"/>
          <a:stretch/>
        </p:blipFill>
        <p:spPr>
          <a:xfrm>
            <a:off x="247672" y="5252598"/>
            <a:ext cx="1208209" cy="1144721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Shape 204"/>
          <p:cNvSpPr txBox="1"/>
          <p:nvPr>
            <p:ph idx="1" type="subTitle"/>
          </p:nvPr>
        </p:nvSpPr>
        <p:spPr>
          <a:xfrm>
            <a:off x="1576396" y="5252598"/>
            <a:ext cx="3749228" cy="4840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Clr>
                <a:srgbClr val="A5A5A5"/>
              </a:buClr>
              <a:buSzPct val="25000"/>
              <a:buFont typeface="Noto Symbol"/>
              <a:buNone/>
            </a:pPr>
            <a:r>
              <a:rPr b="0" baseline="0" i="0" lang="en-US" sz="16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Door Droids Robotics en de Hoosier Girlz</a:t>
            </a:r>
          </a:p>
        </p:txBody>
      </p:sp>
      <p:sp>
        <p:nvSpPr>
          <p:cNvPr id="205" name="Shape 205"/>
          <p:cNvSpPr txBox="1"/>
          <p:nvPr>
            <p:ph type="ctrTitle"/>
          </p:nvPr>
        </p:nvSpPr>
        <p:spPr>
          <a:xfrm>
            <a:off x="272637" y="2453564"/>
            <a:ext cx="7810966" cy="10882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75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Cantarell"/>
              <a:buNone/>
            </a:pPr>
            <a:r>
              <a:rPr b="0" baseline="0" i="0" lang="en-US" sz="6600" u="none" cap="none" strike="noStrike">
                <a:solidFill>
                  <a:srgbClr val="FF0000"/>
                </a:solidFill>
                <a:latin typeface="Cantarell"/>
                <a:ea typeface="Cantarell"/>
                <a:cs typeface="Cantarell"/>
                <a:sym typeface="Cantarell"/>
              </a:rPr>
              <a:t>Klemdetectie</a:t>
            </a:r>
          </a:p>
        </p:txBody>
      </p:sp>
      <p:sp>
        <p:nvSpPr>
          <p:cNvPr id="206" name="Shape 206"/>
          <p:cNvSpPr txBox="1"/>
          <p:nvPr/>
        </p:nvSpPr>
        <p:spPr>
          <a:xfrm>
            <a:off x="329320" y="353341"/>
            <a:ext cx="7754284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4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EXPERT EV3 PROGRAMMEERLES</a:t>
            </a:r>
          </a:p>
        </p:txBody>
      </p:sp>
      <p:pic>
        <p:nvPicPr>
          <p:cNvPr id="207" name="Shape 20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42158" y="5494644"/>
            <a:ext cx="2940316" cy="1092117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Shape 208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© 2015, EV3Lessons.com (last edit 4/9/2015)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/>
          <p:nvPr>
            <p:ph type="title"/>
          </p:nvPr>
        </p:nvSpPr>
        <p:spPr>
          <a:xfrm>
            <a:off x="284162" y="630381"/>
            <a:ext cx="8574086" cy="9678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4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Dankwoord</a:t>
            </a:r>
          </a:p>
        </p:txBody>
      </p:sp>
      <p:sp>
        <p:nvSpPr>
          <p:cNvPr id="298" name="Shape 298"/>
          <p:cNvSpPr txBox="1"/>
          <p:nvPr>
            <p:ph idx="1" type="body"/>
          </p:nvPr>
        </p:nvSpPr>
        <p:spPr>
          <a:xfrm>
            <a:off x="284162" y="1915911"/>
            <a:ext cx="8574086" cy="3581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54025" lvl="0" marL="454025" marR="0" rtl="0" algn="l">
              <a:spcBef>
                <a:spcPts val="0"/>
              </a:spcBef>
              <a:buClr>
                <a:srgbClr val="A5A5A5"/>
              </a:buClr>
              <a:buSzPct val="90000"/>
              <a:buFont typeface="Noto Symbol"/>
              <a:buChar char="↗"/>
            </a:pPr>
            <a:r>
              <a:rPr b="0" baseline="0" i="0" lang="en-US" sz="2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Deze les is gemaakt door Sanjay Seshan en Arvind Seshan van Droids Robotics.</a:t>
            </a:r>
          </a:p>
          <a:p>
            <a:pPr indent="-454025" lvl="0" marL="454025" marR="0" rtl="0" algn="l">
              <a:spcBef>
                <a:spcPts val="2000"/>
              </a:spcBef>
              <a:buClr>
                <a:srgbClr val="A5A5A5"/>
              </a:buClr>
              <a:buSzPct val="90000"/>
              <a:buFont typeface="Noto Symbol"/>
              <a:buChar char="↗"/>
            </a:pPr>
            <a:r>
              <a:rPr b="0" baseline="0" i="0" lang="en-US" sz="2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De code is geschreven door zowel Hoosier Girlz en Droids Robotics.</a:t>
            </a:r>
          </a:p>
          <a:p>
            <a:pPr indent="-457200" lvl="1" marL="914400" marR="0" rtl="0" algn="l">
              <a:spcBef>
                <a:spcPts val="600"/>
              </a:spcBef>
              <a:buClr>
                <a:srgbClr val="3F3F3F"/>
              </a:buClr>
              <a:buSzPct val="90000"/>
              <a:buFont typeface="Noto Symbol"/>
              <a:buChar char="↗"/>
            </a:pPr>
            <a:r>
              <a:rPr b="0" baseline="0" i="0" lang="en-US" sz="22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Stap 1 en 2a door: </a:t>
            </a:r>
            <a:r>
              <a:rPr b="0" baseline="0" i="0" lang="en-US" sz="22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www.fllhoosiergirlz.com</a:t>
            </a:r>
          </a:p>
          <a:p>
            <a:pPr indent="-457200" lvl="1" marL="914400" marR="0" rtl="0" algn="l">
              <a:spcBef>
                <a:spcPts val="600"/>
              </a:spcBef>
              <a:buClr>
                <a:srgbClr val="3F3F3F"/>
              </a:buClr>
              <a:buSzPct val="90000"/>
              <a:buFont typeface="Noto Symbol"/>
              <a:buChar char="↗"/>
            </a:pPr>
            <a:r>
              <a:rPr b="0" baseline="0" i="0" lang="en-US" sz="22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Stap 2a en 2b door: </a:t>
            </a:r>
            <a:r>
              <a:rPr b="0" baseline="0" i="0" lang="en-US" sz="22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www.droidsrobotics.org</a:t>
            </a:r>
          </a:p>
          <a:p>
            <a:pPr indent="-454025" lvl="0" marL="454025" marR="0" rtl="0" algn="l">
              <a:spcBef>
                <a:spcPts val="2000"/>
              </a:spcBef>
              <a:buClr>
                <a:srgbClr val="A5A5A5"/>
              </a:buClr>
              <a:buSzPct val="90000"/>
              <a:buFont typeface="Noto Symbol"/>
              <a:buChar char="↗"/>
            </a:pPr>
            <a:r>
              <a:rPr b="0" baseline="0" i="0" lang="en-US" sz="2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Meer lessen op </a:t>
            </a:r>
            <a:r>
              <a:rPr b="0" baseline="0" i="0" lang="en-US" sz="24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www.ev3lessons.com</a:t>
            </a:r>
          </a:p>
          <a:p>
            <a:pPr indent="0" lvl="0" marL="0" marR="0" rtl="0" algn="l">
              <a:spcBef>
                <a:spcPts val="2000"/>
              </a:spcBef>
              <a:buClr>
                <a:srgbClr val="A5A5A5"/>
              </a:buClr>
              <a:buFont typeface="Noto Symbol"/>
              <a:buNone/>
            </a:pPr>
            <a:r>
              <a:t/>
            </a:r>
            <a:endParaRPr b="0" baseline="0" i="0" sz="24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Shape 299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© 2015, EV3Lessons.com (last edit 4/9/2015)</a:t>
            </a:r>
          </a:p>
        </p:txBody>
      </p:sp>
      <p:sp>
        <p:nvSpPr>
          <p:cNvPr id="300" name="Shape 300"/>
          <p:cNvSpPr/>
          <p:nvPr/>
        </p:nvSpPr>
        <p:spPr>
          <a:xfrm>
            <a:off x="457199" y="5422735"/>
            <a:ext cx="7913347" cy="86177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br>
              <a:rPr b="0" baseline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baseline="0" i="0" lang="en-US" sz="2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Dit werk is valt onder de </a:t>
            </a:r>
            <a:r>
              <a:rPr b="0" baseline="0" i="0" lang="en-US" sz="2000" u="sng" cap="none" strike="noStrike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6"/>
              </a:rPr>
              <a:t>Creative Commons Attribution-NonCommercial-ShareAlike 4.0 International License</a:t>
            </a:r>
            <a:r>
              <a:rPr b="0" baseline="0" i="0" lang="en-US" sz="2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r>
              <a:rPr b="0" baseline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301" name="Shape 30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519110" y="4312844"/>
            <a:ext cx="2161449" cy="7614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/>
          <p:nvPr>
            <p:ph type="title"/>
          </p:nvPr>
        </p:nvSpPr>
        <p:spPr>
          <a:xfrm>
            <a:off x="356760" y="576137"/>
            <a:ext cx="8351810" cy="824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Leerdoelen</a:t>
            </a:r>
          </a:p>
        </p:txBody>
      </p:sp>
      <p:sp>
        <p:nvSpPr>
          <p:cNvPr id="214" name="Shape 214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© 2015, EV3Lessons.com (last edit 4/9/2015)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356760" y="2073040"/>
            <a:ext cx="8351810" cy="42165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90000"/>
              <a:buFont typeface="Cantarell"/>
              <a:buAutoNum type="arabicPeriod"/>
            </a:pPr>
            <a:r>
              <a:rPr b="0" baseline="0" i="0" lang="en-US" sz="2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Leer wat klemdetectie is en waarom het handig is.</a:t>
            </a:r>
          </a:p>
          <a:p>
            <a:pPr indent="-457200" lvl="0" marL="457200" marR="0" rtl="0" algn="l">
              <a:spcBef>
                <a:spcPts val="4000"/>
              </a:spcBef>
              <a:spcAft>
                <a:spcPts val="0"/>
              </a:spcAft>
              <a:buClr>
                <a:srgbClr val="A5A5A5"/>
              </a:buClr>
              <a:buSzPct val="90000"/>
              <a:buFont typeface="Cantarell"/>
              <a:buAutoNum type="arabicPeriod"/>
            </a:pPr>
            <a:r>
              <a:rPr b="0" baseline="0" i="0" lang="en-US" sz="2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Leer hoe klemdetectie kan helpen om je robot te herstellen na een fout.</a:t>
            </a:r>
          </a:p>
          <a:p>
            <a:pPr indent="-457200" lvl="0" marL="457200" marR="0" rtl="0" algn="l">
              <a:spcBef>
                <a:spcPts val="4000"/>
              </a:spcBef>
              <a:spcAft>
                <a:spcPts val="0"/>
              </a:spcAft>
              <a:buClr>
                <a:srgbClr val="A5A5A5"/>
              </a:buClr>
              <a:buSzPct val="90000"/>
              <a:buFont typeface="Cantarell"/>
              <a:buAutoNum type="arabicPeriod"/>
            </a:pPr>
            <a:r>
              <a:rPr b="0" baseline="0" i="0" lang="en-US" sz="2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Leer hoe je door kunt gaan naar het volgende blok als je robot klem zit.</a:t>
            </a:r>
          </a:p>
          <a:p>
            <a:pPr indent="0" lvl="0" marL="0" marR="0" rtl="0" algn="l">
              <a:spcBef>
                <a:spcPts val="4000"/>
              </a:spcBef>
              <a:spcAft>
                <a:spcPts val="2000"/>
              </a:spcAft>
              <a:buSzPct val="25000"/>
              <a:buNone/>
            </a:pPr>
            <a:r>
              <a:rPr b="0" baseline="0" i="0" lang="en-US" sz="2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Vereiste kennis: Rekenblokken, Datalijnen, Logische blokken, Herhalen, Beweegblokken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/>
          <p:nvPr>
            <p:ph type="title"/>
          </p:nvPr>
        </p:nvSpPr>
        <p:spPr>
          <a:xfrm>
            <a:off x="284162" y="630381"/>
            <a:ext cx="8574086" cy="9678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325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Wat is klemdetectie en waarvoor is het handig?</a:t>
            </a:r>
          </a:p>
        </p:txBody>
      </p:sp>
      <p:sp>
        <p:nvSpPr>
          <p:cNvPr id="221" name="Shape 221"/>
          <p:cNvSpPr txBox="1"/>
          <p:nvPr>
            <p:ph idx="1" type="body"/>
          </p:nvPr>
        </p:nvSpPr>
        <p:spPr>
          <a:xfrm>
            <a:off x="284162" y="2133600"/>
            <a:ext cx="4269430" cy="43034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54025" lvl="0" marL="454025" marR="0" rtl="0" algn="l">
              <a:spcBef>
                <a:spcPts val="0"/>
              </a:spcBef>
              <a:buClr>
                <a:srgbClr val="A5A5A5"/>
              </a:buClr>
              <a:buSzPct val="90000"/>
              <a:buFont typeface="Noto Symbol"/>
              <a:buChar char="↗"/>
            </a:pPr>
            <a:r>
              <a:rPr b="0" baseline="0" i="0" lang="en-US" sz="17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Klemdetectie is een programma die de motor stopt zodra de motor klem zit</a:t>
            </a:r>
          </a:p>
          <a:p>
            <a:pPr indent="-454025" lvl="0" marL="454025" marR="0" rtl="0" algn="l">
              <a:spcBef>
                <a:spcPts val="2000"/>
              </a:spcBef>
              <a:buClr>
                <a:srgbClr val="A5A5A5"/>
              </a:buClr>
              <a:buSzPct val="90000"/>
              <a:buFont typeface="Noto Symbol"/>
              <a:buChar char="↗"/>
            </a:pPr>
            <a:r>
              <a:rPr b="0" baseline="0" i="0" lang="en-US" sz="17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Als je in een FLL team zit moet je vaak je robot oppakken en krijg je een ‘touch penalty’ als je robot klem zit.</a:t>
            </a:r>
          </a:p>
          <a:p>
            <a:pPr indent="-454025" lvl="0" marL="454025" marR="0" rtl="0" algn="l">
              <a:spcBef>
                <a:spcPts val="2000"/>
              </a:spcBef>
              <a:buClr>
                <a:srgbClr val="A5A5A5"/>
              </a:buClr>
              <a:buSzPct val="90000"/>
              <a:buFont typeface="Noto Symbol"/>
              <a:buChar char="↗"/>
            </a:pPr>
            <a:r>
              <a:rPr b="0" baseline="0" i="0" lang="en-US" sz="17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Als je klemdetectietechnieken gebruikt zal je robot doorgaan naar het volgende blok.</a:t>
            </a:r>
          </a:p>
          <a:p>
            <a:pPr indent="-454025" lvl="0" marL="454025" marR="0" rtl="0" algn="l">
              <a:spcBef>
                <a:spcPts val="2000"/>
              </a:spcBef>
              <a:buClr>
                <a:srgbClr val="A5A5A5"/>
              </a:buClr>
              <a:buSzPct val="90000"/>
              <a:buFont typeface="Noto Symbol"/>
              <a:buChar char="↗"/>
            </a:pPr>
            <a:r>
              <a:rPr b="0" baseline="0" i="0" lang="en-US" sz="17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In de video moet de robot zijn arm bewegen voordat het “Good job” zegt. Echter, als de robot klem zit zal hij nooit “Good job” zeggen.</a:t>
            </a:r>
          </a:p>
          <a:p>
            <a:pPr indent="-356870" lvl="0" marL="454025" marR="0" rtl="0" algn="l">
              <a:spcBef>
                <a:spcPts val="2000"/>
              </a:spcBef>
              <a:buClr>
                <a:srgbClr val="A5A5A5"/>
              </a:buClr>
              <a:buFont typeface="Noto Symbol"/>
              <a:buNone/>
            </a:pPr>
            <a:r>
              <a:t/>
            </a:r>
            <a:endParaRPr b="0" baseline="0" i="0" sz="17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6870" lvl="0" marL="454025" marR="0" rtl="0" algn="l">
              <a:spcBef>
                <a:spcPts val="2000"/>
              </a:spcBef>
              <a:buClr>
                <a:srgbClr val="A5A5A5"/>
              </a:buClr>
              <a:buFont typeface="Noto Symbol"/>
              <a:buNone/>
            </a:pPr>
            <a:r>
              <a:t/>
            </a:r>
            <a:endParaRPr b="0" baseline="0" i="0" sz="17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Shape 222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© 2015, EV3Lessons.com (last edit 4/9/2015)</a:t>
            </a:r>
          </a:p>
        </p:txBody>
      </p:sp>
      <p:sp>
        <p:nvSpPr>
          <p:cNvPr id="223" name="Shape 223"/>
          <p:cNvSpPr txBox="1"/>
          <p:nvPr/>
        </p:nvSpPr>
        <p:spPr>
          <a:xfrm>
            <a:off x="4553592" y="5915971"/>
            <a:ext cx="430465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1" baseline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Klik op de video om te leren over klemdetectie </a:t>
            </a:r>
            <a:r>
              <a:rPr b="0" baseline="0" i="0" lang="en-US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(Engels)</a:t>
            </a:r>
          </a:p>
        </p:txBody>
      </p:sp>
      <p:pic>
        <p:nvPicPr>
          <p:cNvPr id="224" name="Shape 2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53592" y="2362630"/>
            <a:ext cx="4304656" cy="27800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/>
          <p:nvPr>
            <p:ph type="title"/>
          </p:nvPr>
        </p:nvSpPr>
        <p:spPr>
          <a:xfrm>
            <a:off x="356760" y="576137"/>
            <a:ext cx="8351810" cy="824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Bewegingsgraden vs. bewegingsseconden</a:t>
            </a:r>
          </a:p>
        </p:txBody>
      </p:sp>
      <p:sp>
        <p:nvSpPr>
          <p:cNvPr id="230" name="Shape 230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© 2015, EV3Lessons.com (last edit 4/9/2015)</a:t>
            </a:r>
          </a:p>
        </p:txBody>
      </p:sp>
      <p:sp>
        <p:nvSpPr>
          <p:cNvPr id="231" name="Shape 231"/>
          <p:cNvSpPr txBox="1"/>
          <p:nvPr/>
        </p:nvSpPr>
        <p:spPr>
          <a:xfrm>
            <a:off x="356760" y="2073040"/>
            <a:ext cx="8351810" cy="48013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54025" lvl="0" marL="454025" marR="0" rtl="0" algn="l"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ct val="90000"/>
              <a:buFont typeface="Noto Symbol"/>
              <a:buChar char="↗"/>
            </a:pPr>
            <a:r>
              <a:rPr b="0" baseline="0" i="0" lang="en-US" sz="20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In de les over bewegingsblokken (de gevorderde tab) hebben we verteld dat de motor klem kan raken als je bewegingsgraden gebruikt</a:t>
            </a:r>
          </a:p>
          <a:p>
            <a:pPr indent="-454025" lvl="0" marL="454025" marR="0" rtl="0" algn="l">
              <a:spcBef>
                <a:spcPts val="4000"/>
              </a:spcBef>
              <a:spcAft>
                <a:spcPts val="0"/>
              </a:spcAft>
              <a:buClr>
                <a:srgbClr val="A5A5A5"/>
              </a:buClr>
              <a:buSzPct val="90000"/>
              <a:buFont typeface="Noto Symbol"/>
              <a:buChar char="↗"/>
            </a:pPr>
            <a:r>
              <a:rPr b="0" baseline="0" i="0" lang="en-US" sz="20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We vertelden dat bewegingsseconden het klemzitten kan verhelpen, maar het is niet zo nauwkeurig</a:t>
            </a:r>
          </a:p>
          <a:p>
            <a:pPr indent="-454025" lvl="0" marL="454025" marR="0" rtl="0" algn="l">
              <a:spcBef>
                <a:spcPts val="4000"/>
              </a:spcBef>
              <a:spcAft>
                <a:spcPts val="0"/>
              </a:spcAft>
              <a:buClr>
                <a:srgbClr val="A5A5A5"/>
              </a:buClr>
              <a:buSzPct val="90000"/>
              <a:buFont typeface="Noto Symbol"/>
              <a:buChar char="↗"/>
            </a:pPr>
            <a:r>
              <a:rPr b="0" baseline="0" i="0" lang="en-US" sz="20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Zijn dit de enige keuzes?</a:t>
            </a:r>
          </a:p>
          <a:p>
            <a:pPr indent="-454025" lvl="0" marL="454025" marR="0" rtl="0" algn="l">
              <a:spcBef>
                <a:spcPts val="4000"/>
              </a:spcBef>
              <a:spcAft>
                <a:spcPts val="0"/>
              </a:spcAft>
              <a:buClr>
                <a:srgbClr val="A5A5A5"/>
              </a:buClr>
              <a:buSzPct val="90000"/>
              <a:buFont typeface="Noto Symbol"/>
              <a:buChar char="↗"/>
            </a:pPr>
            <a:r>
              <a:rPr b="0" baseline="0" i="0" lang="en-US" sz="20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Hoe kun je bewegingsgraden gebruiken en het klemzitten voorkomen?</a:t>
            </a:r>
          </a:p>
          <a:p>
            <a:pPr indent="-454025" lvl="0" marL="454025" marR="0" rtl="0" algn="l">
              <a:spcBef>
                <a:spcPts val="4000"/>
              </a:spcBef>
              <a:spcAft>
                <a:spcPts val="2000"/>
              </a:spcAft>
              <a:buClr>
                <a:srgbClr val="A5A5A5"/>
              </a:buClr>
              <a:buSzPct val="90000"/>
              <a:buFont typeface="Noto Symbol"/>
              <a:buChar char="↗"/>
            </a:pPr>
            <a:r>
              <a:rPr b="0" baseline="0" i="0" lang="en-US" sz="20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Dat laten we zien in deze les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1" baseline="0" i="0" sz="1600" u="none" cap="none" strike="noStrik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/>
          <p:nvPr>
            <p:ph type="title"/>
          </p:nvPr>
        </p:nvSpPr>
        <p:spPr>
          <a:xfrm>
            <a:off x="284162" y="630381"/>
            <a:ext cx="8574086" cy="9678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4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Benodigdheden</a:t>
            </a:r>
          </a:p>
        </p:txBody>
      </p:sp>
      <p:sp>
        <p:nvSpPr>
          <p:cNvPr id="237" name="Shape 237"/>
          <p:cNvSpPr txBox="1"/>
          <p:nvPr>
            <p:ph idx="1" type="body"/>
          </p:nvPr>
        </p:nvSpPr>
        <p:spPr>
          <a:xfrm>
            <a:off x="284162" y="2133600"/>
            <a:ext cx="8574086" cy="39925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54025" lvl="0" marL="454025" marR="0" rtl="0" algn="l">
              <a:spcBef>
                <a:spcPts val="0"/>
              </a:spcBef>
              <a:buClr>
                <a:srgbClr val="A5A5A5"/>
              </a:buClr>
              <a:buSzPct val="90000"/>
              <a:buFont typeface="Noto Symbol"/>
              <a:buChar char="↗"/>
            </a:pPr>
            <a:r>
              <a:rPr b="0" baseline="0" i="0" lang="en-US" sz="2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In deze les heb je een arm nodig die is verbonden aan een motor</a:t>
            </a:r>
          </a:p>
          <a:p>
            <a:pPr indent="-454025" lvl="0" marL="454025" marR="0" rtl="0" algn="l">
              <a:spcBef>
                <a:spcPts val="2000"/>
              </a:spcBef>
              <a:buClr>
                <a:srgbClr val="A5A5A5"/>
              </a:buClr>
              <a:buSzPct val="90000"/>
              <a:buFont typeface="Noto Symbol"/>
              <a:buChar char="↗"/>
            </a:pPr>
            <a:r>
              <a:rPr b="0" baseline="0" i="0" lang="en-US" sz="2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We moeten onze code maken om een middelgrote motor te verbinden aan motor A – dit kan worden gewijzigd naar de behoeften van jouw team.</a:t>
            </a:r>
          </a:p>
          <a:p>
            <a:pPr indent="-454025" lvl="0" marL="454025" marR="0" rtl="0" algn="l">
              <a:spcBef>
                <a:spcPts val="2000"/>
              </a:spcBef>
              <a:buClr>
                <a:srgbClr val="A5A5A5"/>
              </a:buClr>
              <a:buSzPct val="90000"/>
              <a:buFont typeface="Noto Symbol"/>
              <a:buChar char="↗"/>
            </a:pPr>
            <a:r>
              <a:rPr b="0" baseline="0" i="0" lang="en-US" sz="2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Volg de gegeven EV3 code. Start met Stap 1.</a:t>
            </a:r>
          </a:p>
          <a:p>
            <a:pPr indent="0" lvl="0" marL="0" marR="0" rtl="0" algn="l">
              <a:spcBef>
                <a:spcPts val="2000"/>
              </a:spcBef>
              <a:buClr>
                <a:srgbClr val="A5A5A5"/>
              </a:buClr>
              <a:buFont typeface="Noto Symbol"/>
              <a:buNone/>
            </a:pPr>
            <a:r>
              <a:t/>
            </a:r>
            <a:endParaRPr b="0" baseline="0" i="0" sz="24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Shape 238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© 2015, EV3Lessons.com (last edit 4/9/2015)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/>
          <p:nvPr>
            <p:ph type="title"/>
          </p:nvPr>
        </p:nvSpPr>
        <p:spPr>
          <a:xfrm>
            <a:off x="284162" y="630381"/>
            <a:ext cx="8574086" cy="9678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4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Stap 1: Beweging tot het klem zitten</a:t>
            </a:r>
          </a:p>
        </p:txBody>
      </p:sp>
      <p:sp>
        <p:nvSpPr>
          <p:cNvPr id="244" name="Shape 244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© 2015, EV3Lessons.com (last edit 4/9/2015)</a:t>
            </a:r>
          </a:p>
        </p:txBody>
      </p:sp>
      <p:pic>
        <p:nvPicPr>
          <p:cNvPr id="245" name="Shape 2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264002"/>
            <a:ext cx="9144000" cy="3176413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Shape 246"/>
          <p:cNvSpPr txBox="1"/>
          <p:nvPr/>
        </p:nvSpPr>
        <p:spPr>
          <a:xfrm>
            <a:off x="1291280" y="2447305"/>
            <a:ext cx="3538771" cy="338554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Deze code is origineel geschreven door Hoosier Girlz: </a:t>
            </a:r>
            <a:r>
              <a:rPr b="0" baseline="0" i="0" lang="en-US" sz="8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www.fllhoosiergirlz.com</a:t>
            </a: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met commentaar en aanpassingen door The Droids</a:t>
            </a:r>
          </a:p>
        </p:txBody>
      </p:sp>
      <p:sp>
        <p:nvSpPr>
          <p:cNvPr id="247" name="Shape 247"/>
          <p:cNvSpPr txBox="1"/>
          <p:nvPr/>
        </p:nvSpPr>
        <p:spPr>
          <a:xfrm>
            <a:off x="1291279" y="2897641"/>
            <a:ext cx="3589259" cy="830996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Het doel van Stap 1 is om de motor te stoppen als de arm een object raakt (bijvoorbeeld: een muur, de grond).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code:</a:t>
            </a:r>
          </a:p>
          <a:p>
            <a:pPr indent="-171450" lvl="0" marL="1714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 de motor aan.</a:t>
            </a:r>
          </a:p>
          <a:p>
            <a:pPr indent="-171450" lvl="0" marL="1714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Controlleer elke honderste van een seconde of de motor beweegt.</a:t>
            </a:r>
          </a:p>
          <a:p>
            <a:pPr indent="-171450" lvl="0" marL="1714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Als de motor geen vooruitgang boekt, stop de motor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398383" y="4069433"/>
            <a:ext cx="892897" cy="338554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 de armmotor aan</a:t>
            </a:r>
          </a:p>
        </p:txBody>
      </p:sp>
      <p:sp>
        <p:nvSpPr>
          <p:cNvPr id="249" name="Shape 249"/>
          <p:cNvSpPr txBox="1"/>
          <p:nvPr/>
        </p:nvSpPr>
        <p:spPr>
          <a:xfrm>
            <a:off x="3057349" y="4178976"/>
            <a:ext cx="3315400" cy="215443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Controleer of de motor de afgelopen 1/100 seconde is gewogen</a:t>
            </a:r>
          </a:p>
        </p:txBody>
      </p:sp>
      <p:sp>
        <p:nvSpPr>
          <p:cNvPr id="250" name="Shape 250"/>
          <p:cNvSpPr txBox="1"/>
          <p:nvPr/>
        </p:nvSpPr>
        <p:spPr>
          <a:xfrm>
            <a:off x="6432587" y="4167910"/>
            <a:ext cx="1718473" cy="215443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Als de motor niet bewoog, stop.</a:t>
            </a:r>
          </a:p>
        </p:txBody>
      </p:sp>
      <p:sp>
        <p:nvSpPr>
          <p:cNvPr id="251" name="Shape 251"/>
          <p:cNvSpPr txBox="1"/>
          <p:nvPr/>
        </p:nvSpPr>
        <p:spPr>
          <a:xfrm>
            <a:off x="1689664" y="3875523"/>
            <a:ext cx="808750" cy="584774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Wacht om vast te stellen dat de arm beweegt</a:t>
            </a:r>
          </a:p>
        </p:txBody>
      </p:sp>
      <p:sp>
        <p:nvSpPr>
          <p:cNvPr id="252" name="Shape 252"/>
          <p:cNvSpPr txBox="1"/>
          <p:nvPr/>
        </p:nvSpPr>
        <p:spPr>
          <a:xfrm>
            <a:off x="8335250" y="4055866"/>
            <a:ext cx="735822" cy="338554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Stop de motor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/>
          <p:nvPr>
            <p:ph type="title"/>
          </p:nvPr>
        </p:nvSpPr>
        <p:spPr>
          <a:xfrm>
            <a:off x="314238" y="340444"/>
            <a:ext cx="8544012" cy="1126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3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Stap 2a: Bewegingsgraden + klemdetectie</a:t>
            </a:r>
          </a:p>
        </p:txBody>
      </p:sp>
      <p:sp>
        <p:nvSpPr>
          <p:cNvPr id="259" name="Shape 259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© 2015, EV3Lessons.com (last edit 4/9/2015)</a:t>
            </a:r>
          </a:p>
        </p:txBody>
      </p:sp>
      <p:pic>
        <p:nvPicPr>
          <p:cNvPr id="260" name="Shape 26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590778"/>
            <a:ext cx="9144000" cy="2580397"/>
          </a:xfrm>
          <a:prstGeom prst="rect">
            <a:avLst/>
          </a:prstGeom>
          <a:noFill/>
          <a:ln>
            <a:noFill/>
          </a:ln>
        </p:spPr>
      </p:pic>
      <p:sp>
        <p:nvSpPr>
          <p:cNvPr id="261" name="Shape 261"/>
          <p:cNvSpPr txBox="1"/>
          <p:nvPr/>
        </p:nvSpPr>
        <p:spPr>
          <a:xfrm>
            <a:off x="809862" y="1832340"/>
            <a:ext cx="2808467" cy="461664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Deze code is origineel geschreven door Hoosier Girlz: </a:t>
            </a:r>
            <a:r>
              <a:rPr b="0" baseline="0" i="0" lang="en-US" sz="8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www.fllhoosiergirlz.com</a:t>
            </a: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met commentaar en aanpassingen door The Droids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632968" y="2650593"/>
            <a:ext cx="3162257" cy="1200329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Het doel van dit programma is om de motor te stoppen als de arm een object raakt (bijvoorbeeld: een muur, de grond) of als het een bepaald aantal graden draait.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code:</a:t>
            </a:r>
          </a:p>
          <a:p>
            <a:pPr indent="-171450" lvl="0" marL="1714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 de motor aan.</a:t>
            </a:r>
          </a:p>
          <a:p>
            <a:pPr indent="-171450" lvl="0" marL="1714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Controlleer elke honderste van een seconde of de motor beweegt of zijn doel heeft bereikt.</a:t>
            </a:r>
          </a:p>
          <a:p>
            <a:pPr indent="-171450" lvl="0" marL="1714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Als de motor geen vooruitgang boekt of zijn doel heeft bereikt, stop de motor.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20186" y="3849178"/>
            <a:ext cx="804457" cy="461664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 de armmotor aan.</a:t>
            </a:r>
          </a:p>
        </p:txBody>
      </p:sp>
      <p:sp>
        <p:nvSpPr>
          <p:cNvPr id="264" name="Shape 264"/>
          <p:cNvSpPr txBox="1"/>
          <p:nvPr/>
        </p:nvSpPr>
        <p:spPr>
          <a:xfrm>
            <a:off x="844832" y="3854789"/>
            <a:ext cx="892897" cy="461664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Wacht tot de arm werkelijk beweegt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1952216" y="4069433"/>
            <a:ext cx="2872225" cy="215443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Controleer of de motor de afgelopen 1/100 seconde is gewogen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4752448" y="3968455"/>
            <a:ext cx="1098589" cy="338554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Als de motor niet bewoog</a:t>
            </a:r>
          </a:p>
        </p:txBody>
      </p:sp>
      <p:sp>
        <p:nvSpPr>
          <p:cNvPr id="267" name="Shape 267"/>
          <p:cNvSpPr txBox="1"/>
          <p:nvPr/>
        </p:nvSpPr>
        <p:spPr>
          <a:xfrm>
            <a:off x="5602803" y="3968455"/>
            <a:ext cx="1098589" cy="338554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Heeft de motor 90 graden bereikt?</a:t>
            </a:r>
          </a:p>
        </p:txBody>
      </p:sp>
      <p:sp>
        <p:nvSpPr>
          <p:cNvPr id="268" name="Shape 268"/>
          <p:cNvSpPr txBox="1"/>
          <p:nvPr/>
        </p:nvSpPr>
        <p:spPr>
          <a:xfrm>
            <a:off x="6561149" y="3968455"/>
            <a:ext cx="1741382" cy="338554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Als de robotarm vast zit of 90 graden heft gedraaid, stop de herhaling</a:t>
            </a:r>
          </a:p>
        </p:txBody>
      </p:sp>
      <p:sp>
        <p:nvSpPr>
          <p:cNvPr id="269" name="Shape 269"/>
          <p:cNvSpPr txBox="1"/>
          <p:nvPr/>
        </p:nvSpPr>
        <p:spPr>
          <a:xfrm>
            <a:off x="8488585" y="3931501"/>
            <a:ext cx="655414" cy="338554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Stop de motor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/>
          <p:nvPr>
            <p:ph type="title"/>
          </p:nvPr>
        </p:nvSpPr>
        <p:spPr>
          <a:xfrm>
            <a:off x="333083" y="18855"/>
            <a:ext cx="8525166" cy="19122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4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Stap 2b: Wijzig de bewegingsgraden + klemdetectie</a:t>
            </a:r>
          </a:p>
        </p:txBody>
      </p:sp>
      <p:sp>
        <p:nvSpPr>
          <p:cNvPr id="276" name="Shape 276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© 2015, EV3Lessons.com (last edit 4/9/2015)</a:t>
            </a:r>
          </a:p>
        </p:txBody>
      </p:sp>
      <p:pic>
        <p:nvPicPr>
          <p:cNvPr id="277" name="Shape 27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125200"/>
            <a:ext cx="9144000" cy="3664348"/>
          </a:xfrm>
          <a:prstGeom prst="rect">
            <a:avLst/>
          </a:prstGeom>
          <a:noFill/>
          <a:ln>
            <a:noFill/>
          </a:ln>
        </p:spPr>
      </p:pic>
      <p:sp>
        <p:nvSpPr>
          <p:cNvPr id="278" name="Shape 278"/>
          <p:cNvSpPr txBox="1"/>
          <p:nvPr/>
        </p:nvSpPr>
        <p:spPr>
          <a:xfrm>
            <a:off x="7718207" y="4823342"/>
            <a:ext cx="1331146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Deze blokken zijn alleen voor de video</a:t>
            </a:r>
          </a:p>
        </p:txBody>
      </p:sp>
      <p:sp>
        <p:nvSpPr>
          <p:cNvPr id="279" name="Shape 279"/>
          <p:cNvSpPr txBox="1"/>
          <p:nvPr/>
        </p:nvSpPr>
        <p:spPr>
          <a:xfrm>
            <a:off x="780543" y="2026482"/>
            <a:ext cx="3864384" cy="1077217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Het doel van Stap 2 is om de motor te stoppen als de arm een object raakt (bijvoorbeeld: een muur, de grond) of als het een bepaald aantal graden draait.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code:</a:t>
            </a:r>
          </a:p>
          <a:p>
            <a:pPr indent="-171450" lvl="0" marL="1714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 de motor aan.</a:t>
            </a:r>
          </a:p>
          <a:p>
            <a:pPr indent="-171450" lvl="0" marL="1714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Controlleer elke honderste van een seconde of de motor voortgang boekt of zijn doel heeft bereikt.</a:t>
            </a:r>
          </a:p>
          <a:p>
            <a:pPr indent="-171450" lvl="0" marL="1714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Als de motor geen vooruitgang boekt (power=0) of zijn doel heeft bereikt, stop de motor.</a:t>
            </a:r>
          </a:p>
        </p:txBody>
      </p:sp>
      <p:sp>
        <p:nvSpPr>
          <p:cNvPr id="280" name="Shape 280"/>
          <p:cNvSpPr txBox="1"/>
          <p:nvPr/>
        </p:nvSpPr>
        <p:spPr>
          <a:xfrm>
            <a:off x="685177" y="3638598"/>
            <a:ext cx="694838" cy="461664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 de armmotor aan</a:t>
            </a:r>
          </a:p>
        </p:txBody>
      </p:sp>
      <p:sp>
        <p:nvSpPr>
          <p:cNvPr id="281" name="Shape 281"/>
          <p:cNvSpPr txBox="1"/>
          <p:nvPr/>
        </p:nvSpPr>
        <p:spPr>
          <a:xfrm>
            <a:off x="1380015" y="3520351"/>
            <a:ext cx="611469" cy="584774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Wacht tot de arm werkelijk beweegt</a:t>
            </a:r>
          </a:p>
        </p:txBody>
      </p:sp>
      <p:sp>
        <p:nvSpPr>
          <p:cNvPr id="282" name="Shape 282"/>
          <p:cNvSpPr txBox="1"/>
          <p:nvPr/>
        </p:nvSpPr>
        <p:spPr>
          <a:xfrm>
            <a:off x="2454294" y="3771348"/>
            <a:ext cx="1231353" cy="338554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Controleer of de robot 90 graden heeft bereikt</a:t>
            </a:r>
          </a:p>
        </p:txBody>
      </p:sp>
      <p:sp>
        <p:nvSpPr>
          <p:cNvPr id="283" name="Shape 283"/>
          <p:cNvSpPr txBox="1"/>
          <p:nvPr/>
        </p:nvSpPr>
        <p:spPr>
          <a:xfrm>
            <a:off x="3724917" y="3381673"/>
            <a:ext cx="1329526" cy="707886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Controleer of de motor kracht geeft. Hoewel het kracht heet wordt de snelheid van de motor ermee bedoeld.</a:t>
            </a:r>
          </a:p>
        </p:txBody>
      </p:sp>
      <p:sp>
        <p:nvSpPr>
          <p:cNvPr id="284" name="Shape 284"/>
          <p:cNvSpPr txBox="1"/>
          <p:nvPr/>
        </p:nvSpPr>
        <p:spPr>
          <a:xfrm>
            <a:off x="5104932" y="3655814"/>
            <a:ext cx="1576358" cy="461664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Als de robotarm vast zit of de robot 90 graden heeft bereikt, stop de herhaling</a:t>
            </a:r>
          </a:p>
        </p:txBody>
      </p:sp>
      <p:sp>
        <p:nvSpPr>
          <p:cNvPr id="285" name="Shape 285"/>
          <p:cNvSpPr txBox="1"/>
          <p:nvPr/>
        </p:nvSpPr>
        <p:spPr>
          <a:xfrm>
            <a:off x="7045032" y="3648237"/>
            <a:ext cx="483340" cy="461664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D8D8D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Stop de motor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/>
          <p:nvPr>
            <p:ph type="title"/>
          </p:nvPr>
        </p:nvSpPr>
        <p:spPr>
          <a:xfrm>
            <a:off x="284162" y="630381"/>
            <a:ext cx="8574086" cy="967839"/>
          </a:xfrm>
          <a:prstGeom prst="rect">
            <a:avLst/>
          </a:prstGeom>
          <a:solidFill>
            <a:srgbClr val="262626">
              <a:alpha val="69803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lt1"/>
              </a:buClr>
              <a:buSzPct val="25000"/>
              <a:buFont typeface="Cantarell"/>
              <a:buNone/>
            </a:pPr>
            <a:r>
              <a:rPr b="0" baseline="0" i="0" lang="en-US" sz="4200" u="none" cap="none" strike="noStrike">
                <a:solidFill>
                  <a:schemeClr val="lt1"/>
                </a:solidFill>
                <a:latin typeface="Cantarell"/>
                <a:ea typeface="Cantarell"/>
                <a:cs typeface="Cantarell"/>
                <a:sym typeface="Cantarell"/>
              </a:rPr>
              <a:t>Discussie</a:t>
            </a:r>
          </a:p>
        </p:txBody>
      </p:sp>
      <p:sp>
        <p:nvSpPr>
          <p:cNvPr id="291" name="Shape 291"/>
          <p:cNvSpPr txBox="1"/>
          <p:nvPr>
            <p:ph idx="1" type="body"/>
          </p:nvPr>
        </p:nvSpPr>
        <p:spPr>
          <a:xfrm>
            <a:off x="284162" y="2133600"/>
            <a:ext cx="8574086" cy="39925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buClr>
                <a:srgbClr val="A5A5A5"/>
              </a:buClr>
              <a:buSzPct val="90000"/>
              <a:buFont typeface="Cantarell"/>
              <a:buAutoNum type="arabicPeriod"/>
            </a:pPr>
            <a:r>
              <a:rPr b="0" baseline="0" i="0" lang="en-US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Wat betekent het klem zitten?</a:t>
            </a:r>
            <a:br>
              <a:rPr b="0" baseline="0" i="0" lang="en-US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baseline="0" i="0" lang="en-US" sz="2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Antwoord. Als de motor vast zit en het programma niet verder kan naar het volgende blok.</a:t>
            </a:r>
          </a:p>
          <a:p>
            <a:pPr indent="-457200" lvl="0" marL="457200" marR="0" rtl="0" algn="l">
              <a:spcBef>
                <a:spcPts val="2000"/>
              </a:spcBef>
              <a:buClr>
                <a:srgbClr val="A5A5A5"/>
              </a:buClr>
              <a:buSzPct val="90000"/>
              <a:buFont typeface="Cantarell"/>
              <a:buAutoNum type="arabicPeriod"/>
            </a:pPr>
            <a:r>
              <a:rPr b="0" baseline="0" i="0" lang="en-US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Waarom is klemdetectie handig?</a:t>
            </a:r>
            <a:br>
              <a:rPr b="0" baseline="0" i="0" lang="en-US" sz="2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baseline="0" i="0" lang="en-US" sz="2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Antwoord. Als de robot klem zit, stop hij met het uitvoeren van dat blok en gaat hij verder naar het volgende blok</a:t>
            </a:r>
          </a:p>
        </p:txBody>
      </p:sp>
      <p:sp>
        <p:nvSpPr>
          <p:cNvPr id="292" name="Shape 292"/>
          <p:cNvSpPr txBox="1"/>
          <p:nvPr>
            <p:ph idx="11" type="ftr"/>
          </p:nvPr>
        </p:nvSpPr>
        <p:spPr>
          <a:xfrm>
            <a:off x="199697" y="6437032"/>
            <a:ext cx="61249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baseline="0" i="0" lang="en-US" sz="11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© 2015, EV3Lessons.com (last edit 4/9/2015)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pectrum">
  <a:themeElements>
    <a:clrScheme name="Spectrum">
      <a:dk1>
        <a:srgbClr val="000000"/>
      </a:dk1>
      <a:lt1>
        <a:srgbClr val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