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  <p:sldMasterId id="2147483726" r:id="rId2"/>
  </p:sldMasterIdLst>
  <p:notesMasterIdLst>
    <p:notesMasterId r:id="rId15"/>
  </p:notesMasterIdLst>
  <p:handoutMasterIdLst>
    <p:handoutMasterId r:id="rId16"/>
  </p:handoutMasterIdLst>
  <p:sldIdLst>
    <p:sldId id="408" r:id="rId3"/>
    <p:sldId id="418" r:id="rId4"/>
    <p:sldId id="414" r:id="rId5"/>
    <p:sldId id="415" r:id="rId6"/>
    <p:sldId id="416" r:id="rId7"/>
    <p:sldId id="411" r:id="rId8"/>
    <p:sldId id="412" r:id="rId9"/>
    <p:sldId id="417" r:id="rId10"/>
    <p:sldId id="330" r:id="rId11"/>
    <p:sldId id="348" r:id="rId12"/>
    <p:sldId id="413" r:id="rId13"/>
    <p:sldId id="40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99563" autoAdjust="0"/>
  </p:normalViewPr>
  <p:slideViewPr>
    <p:cSldViewPr snapToGrid="0" snapToObjects="1">
      <p:cViewPr>
        <p:scale>
          <a:sx n="95" d="100"/>
          <a:sy n="95" d="100"/>
        </p:scale>
        <p:origin x="-137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9352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142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4670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0400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E09A-DFCF-9948-99C0-8E35366B8AF2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7D03-BC31-534C-B2AB-29199FB4C0F2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24D12-1342-E14C-90E7-03D0D9B05B75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7458-8A98-8B4E-961F-FA12D0B74031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3788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1361C-59F1-1448-9277-DB2B0528CEFF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9324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0A06A-90E1-7E47-9839-B526382D4203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8590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733E3-A2E2-1745-B5B2-42BB2C97642A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2280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9ED15-093D-564F-96D8-88A1E10AE60C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2148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7D48-330A-0C4C-AB3F-503D0829F04F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53931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389B7-298B-E247-85D8-5BE001B1B347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9073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19FD5-2A98-6443-A16B-D1F301A4B0E5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65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B6AA-FBA4-C841-856B-92C0BB99EB1B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2F92-0729-664D-AB05-BB5278773CA5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2755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3D31-EBC4-CB45-8A03-DA5119396400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1884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049D-AE0F-8A4A-85C4-C93FFAC412C3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551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B9AA-1462-9846-BB96-903D8808102D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5F0D-AF48-D44D-AB6D-4896756761DA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D4A3-CD2E-1540-B1DF-B19E1FDD6235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C896-F499-0844-A5F6-F4FA5C130CC6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A671-228D-5C4E-B916-24D334D43400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E5B2-E53D-B34D-8BEE-7316028BD0F8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BBE66-C3A1-1F40-B907-F72013EA63D6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34D5EE3-E270-D846-8ABC-4206D7AE2281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2015 (Last edit: 2/26/2015)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AC318-B6C6-DD4C-BD37-EF3071557319}" type="datetime1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nl-NL" sz="3200" dirty="0" smtClean="0"/>
              <a:t>BEGINNER EV3 </a:t>
            </a:r>
            <a:r>
              <a:rPr lang="nl-NL" sz="3200" dirty="0" err="1" smtClean="0"/>
              <a:t>PROGRAMMeer</a:t>
            </a:r>
            <a:r>
              <a:rPr lang="nl-NL" sz="4000" dirty="0" smtClean="0"/>
              <a:t/>
            </a:r>
            <a:br>
              <a:rPr lang="nl-NL" sz="4000" dirty="0" smtClean="0"/>
            </a:br>
            <a:r>
              <a:rPr lang="nl-NL" sz="3200" dirty="0" smtClean="0"/>
              <a:t>Les</a:t>
            </a:r>
            <a:endParaRPr lang="nl-NL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Door</a:t>
            </a:r>
            <a:r>
              <a:rPr lang="en-US" sz="2800" dirty="0" smtClean="0"/>
              <a:t>: </a:t>
            </a:r>
            <a:r>
              <a:rPr lang="en-US" sz="2800" dirty="0" smtClean="0"/>
              <a:t>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088" y="2713113"/>
            <a:ext cx="81875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FF0000"/>
                </a:solidFill>
              </a:rPr>
              <a:t>Onderwerp</a:t>
            </a:r>
            <a:r>
              <a:rPr lang="nl-NL" sz="28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nl-NL" sz="2800" dirty="0" smtClean="0">
                <a:solidFill>
                  <a:srgbClr val="FF0000"/>
                </a:solidFill>
              </a:rPr>
              <a:t>Beeldscherm (weergeven) blok</a:t>
            </a:r>
            <a:endParaRPr lang="nl-NL" sz="2800" dirty="0" smtClean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3762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Oplossing opdracht 2 </a:t>
            </a:r>
            <a:endParaRPr lang="nl-NL" dirty="0"/>
          </a:p>
        </p:txBody>
      </p:sp>
      <p:pic>
        <p:nvPicPr>
          <p:cNvPr id="5" name="Picture 4" descr="Screen Shot 2014-08-08 at 5.44.32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487" r="2924"/>
          <a:stretch/>
        </p:blipFill>
        <p:spPr>
          <a:xfrm>
            <a:off x="552180" y="1693851"/>
            <a:ext cx="8192052" cy="25095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44261" y="3732696"/>
            <a:ext cx="1292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Beeld-scherm</a:t>
            </a:r>
            <a:endParaRPr lang="nl-NL" smtClean="0"/>
          </a:p>
          <a:p>
            <a:r>
              <a:rPr lang="nl-NL" smtClean="0"/>
              <a:t>blok</a:t>
            </a:r>
            <a:endParaRPr lang="nl-NL"/>
          </a:p>
        </p:txBody>
      </p:sp>
      <p:sp>
        <p:nvSpPr>
          <p:cNvPr id="8" name="TextBox 7"/>
          <p:cNvSpPr txBox="1"/>
          <p:nvPr/>
        </p:nvSpPr>
        <p:spPr>
          <a:xfrm>
            <a:off x="552174" y="3853043"/>
            <a:ext cx="12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Motor  </a:t>
            </a:r>
            <a:r>
              <a:rPr lang="nl-NL" smtClean="0"/>
              <a:t>aan</a:t>
            </a:r>
            <a:endParaRPr lang="nl-NL"/>
          </a:p>
        </p:txBody>
      </p:sp>
      <p:sp>
        <p:nvSpPr>
          <p:cNvPr id="9" name="TextBox 8"/>
          <p:cNvSpPr txBox="1"/>
          <p:nvPr/>
        </p:nvSpPr>
        <p:spPr>
          <a:xfrm>
            <a:off x="2968488" y="3753656"/>
            <a:ext cx="996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Wacht</a:t>
            </a:r>
            <a:endParaRPr lang="nl-NL" smtClean="0"/>
          </a:p>
          <a:p>
            <a:r>
              <a:rPr lang="nl-NL" smtClean="0"/>
              <a:t>blok</a:t>
            </a:r>
            <a:endParaRPr lang="nl-NL"/>
          </a:p>
        </p:txBody>
      </p:sp>
      <p:sp>
        <p:nvSpPr>
          <p:cNvPr id="10" name="TextBox 9"/>
          <p:cNvSpPr txBox="1"/>
          <p:nvPr/>
        </p:nvSpPr>
        <p:spPr>
          <a:xfrm>
            <a:off x="7929217" y="3753656"/>
            <a:ext cx="947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Motor </a:t>
            </a:r>
            <a:r>
              <a:rPr lang="nl-NL" smtClean="0"/>
              <a:t>uit</a:t>
            </a:r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99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Discussie handleiding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altLang="en-US" dirty="0" smtClean="0"/>
              <a:t>Waarom zou je willen weten hoe je het beeldscherm blok moet gebruiken?</a:t>
            </a:r>
          </a:p>
          <a:p>
            <a:pPr lvl="1"/>
            <a:r>
              <a:rPr lang="nl-NL" altLang="en-US" dirty="0" smtClean="0"/>
              <a:t>Je zou misschien willen weten welke waarde de sensor van je robot ziet</a:t>
            </a:r>
          </a:p>
          <a:p>
            <a:pPr lvl="1"/>
            <a:r>
              <a:rPr lang="nl-NL" altLang="en-US" dirty="0" smtClean="0"/>
              <a:t>Je zou misschien </a:t>
            </a:r>
            <a:r>
              <a:rPr lang="nl-NL" altLang="en-US" dirty="0" smtClean="0"/>
              <a:t>een robot moeten programmeren die stopt wanneer de robot een rode lijn bereikt, maar de robot stopt ervoor</a:t>
            </a:r>
            <a:endParaRPr lang="nl-NL" altLang="en-US" dirty="0" smtClean="0"/>
          </a:p>
          <a:p>
            <a:pPr lvl="2"/>
            <a:r>
              <a:rPr lang="nl-NL" altLang="en-US" dirty="0" smtClean="0"/>
              <a:t>Ziet de robot hetzelfde wat jij ziet?</a:t>
            </a:r>
          </a:p>
          <a:p>
            <a:pPr lvl="2"/>
            <a:r>
              <a:rPr lang="nl-NL" altLang="en-US" dirty="0" smtClean="0"/>
              <a:t>Je kunt de waarde op het scherm laten zien en het zo controleren.</a:t>
            </a:r>
          </a:p>
          <a:p>
            <a:endParaRPr lang="nl-NL" altLang="en-US" dirty="0" smtClean="0"/>
          </a:p>
          <a:p>
            <a:r>
              <a:rPr lang="nl-NL" altLang="en-US" dirty="0" smtClean="0"/>
              <a:t>Het is een goed </a:t>
            </a:r>
            <a:r>
              <a:rPr lang="nl-NL" altLang="en-US" dirty="0" err="1" smtClean="0"/>
              <a:t>debug</a:t>
            </a:r>
            <a:r>
              <a:rPr lang="nl-NL" altLang="en-US" dirty="0" smtClean="0"/>
              <a:t> middel.  Je kunt meer over het debuggen van code leren in de gevorderde lessen.</a:t>
            </a:r>
            <a:endParaRPr lang="nl-NL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53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nl-NL" sz="1800" dirty="0" smtClean="0"/>
              <a:t>Deze les is gemaakt door </a:t>
            </a:r>
            <a:r>
              <a:rPr lang="nl-NL" sz="1800" dirty="0" err="1" smtClean="0"/>
              <a:t>Sanjay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and </a:t>
            </a:r>
            <a:r>
              <a:rPr lang="nl-NL" sz="1800" dirty="0" err="1" smtClean="0"/>
              <a:t>Arvind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van </a:t>
            </a:r>
            <a:r>
              <a:rPr lang="nl-NL" sz="1800" dirty="0" err="1" smtClean="0"/>
              <a:t>Droids</a:t>
            </a:r>
            <a:r>
              <a:rPr lang="nl-NL" sz="1800" dirty="0" smtClean="0"/>
              <a:t> </a:t>
            </a:r>
            <a:r>
              <a:rPr lang="nl-NL" sz="1800" dirty="0" err="1" smtClean="0"/>
              <a:t>Robotics</a:t>
            </a:r>
            <a:r>
              <a:rPr lang="nl-NL" sz="18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Meer lessen zijn beschikbaar op www.ev3lessons.com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Auteurs </a:t>
            </a:r>
            <a:r>
              <a:rPr lang="nl-NL" sz="1800" dirty="0" smtClean="0"/>
              <a:t>email</a:t>
            </a:r>
            <a:r>
              <a:rPr lang="nl-NL" sz="1800" dirty="0" smtClean="0"/>
              <a:t>: </a:t>
            </a:r>
            <a:r>
              <a:rPr lang="nl-NL" sz="1800" dirty="0" smtClean="0">
                <a:hlinkClick r:id="rId2"/>
              </a:rPr>
              <a:t>team@</a:t>
            </a:r>
            <a:r>
              <a:rPr lang="nl-NL" sz="1800" dirty="0" err="1" smtClean="0">
                <a:hlinkClick r:id="rId2"/>
              </a:rPr>
              <a:t>droidsrobotics.org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Doelstellingen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dirty="0" smtClean="0"/>
              <a:t>Leren om tekst en afbeeldingen </a:t>
            </a:r>
            <a:r>
              <a:rPr lang="nl-NL" dirty="0" smtClean="0"/>
              <a:t>op het EV3 scherm weer te geven.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Begrijpen waarom het beeldscherm blok handig kan zijn om in je programma te gebruiken.</a:t>
            </a:r>
            <a:endParaRPr lang="nl-NL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45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Beeldscherm (weergeven</a:t>
            </a:r>
            <a:r>
              <a:rPr lang="nl-NL" dirty="0" smtClean="0"/>
              <a:t>) blok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22174"/>
            <a:ext cx="3776430" cy="4494938"/>
          </a:xfrm>
          <a:ln>
            <a:noFill/>
          </a:ln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nl-NL" b="0" dirty="0" smtClean="0"/>
              <a:t>Het beeldscherm (weergeven) blok laat informatie en afbeeldingen op het </a:t>
            </a:r>
            <a:r>
              <a:rPr lang="nl-NL" b="0" dirty="0" smtClean="0"/>
              <a:t>scherm zien.</a:t>
            </a:r>
            <a:endParaRPr lang="nl-NL" b="0" dirty="0" smtClean="0"/>
          </a:p>
          <a:p>
            <a:pPr marL="342900" indent="-342900">
              <a:buFont typeface="Arial"/>
              <a:buChar char="•"/>
            </a:pPr>
            <a:r>
              <a:rPr lang="nl-NL" b="0" dirty="0" smtClean="0"/>
              <a:t>Je kunt de grote en de plek van de tekst zelf instellen.</a:t>
            </a:r>
          </a:p>
          <a:p>
            <a:pPr marL="342900" indent="-342900">
              <a:buFont typeface="Arial"/>
              <a:buChar char="•"/>
            </a:pPr>
            <a:r>
              <a:rPr lang="nl-NL" b="0" dirty="0" smtClean="0"/>
              <a:t>Je kunt ditzelfde blok gebruiken om sensor waardes en instructies te laten zien.</a:t>
            </a:r>
          </a:p>
          <a:p>
            <a:pPr marL="342900" indent="-342900">
              <a:buFont typeface="Arial"/>
              <a:buChar char="•"/>
            </a:pPr>
            <a:r>
              <a:rPr lang="nl-NL" b="0" dirty="0" smtClean="0"/>
              <a:t> Het beeldscherm (weergeven) blok vind </a:t>
            </a:r>
            <a:r>
              <a:rPr lang="nl-NL" b="0" dirty="0" smtClean="0"/>
              <a:t>je in het groene tabblad</a:t>
            </a:r>
            <a:endParaRPr lang="nl-NL" b="0" dirty="0"/>
          </a:p>
        </p:txBody>
      </p:sp>
      <p:pic>
        <p:nvPicPr>
          <p:cNvPr id="6" name="Picture 5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18828" y="2192148"/>
            <a:ext cx="3310225" cy="411143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72051" y="2686230"/>
            <a:ext cx="3185332" cy="137298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723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Meer over het </a:t>
            </a:r>
            <a:r>
              <a:rPr lang="en-US" altLang="en-US" dirty="0" err="1" smtClean="0"/>
              <a:t>Beeldscherm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blok</a:t>
            </a:r>
            <a:endParaRPr lang="en-US" altLang="en-US" dirty="0" smtClean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323474"/>
            <a:ext cx="8245474" cy="4802690"/>
          </a:xfrm>
        </p:spPr>
        <p:txBody>
          <a:bodyPr>
            <a:normAutofit/>
          </a:bodyPr>
          <a:lstStyle/>
          <a:p>
            <a:r>
              <a:rPr lang="nl-NL" altLang="en-US" sz="2400" dirty="0" smtClean="0"/>
              <a:t>Twee manieren om weer te geven</a:t>
            </a:r>
          </a:p>
          <a:p>
            <a:r>
              <a:rPr lang="nl-NL" altLang="en-US" sz="2400" dirty="0" smtClean="0"/>
              <a:t>Pixel modus (Te gebruiken </a:t>
            </a:r>
            <a:r>
              <a:rPr lang="nl-NL" altLang="en-US" sz="2400" dirty="0" smtClean="0"/>
              <a:t>om afbeeldingen of tekst te laten zien</a:t>
            </a:r>
            <a:r>
              <a:rPr lang="nl-NL" altLang="en-US" sz="2400" dirty="0" smtClean="0"/>
              <a:t>)</a:t>
            </a:r>
          </a:p>
          <a:p>
            <a:pPr lvl="1"/>
            <a:r>
              <a:rPr lang="nl-NL" altLang="en-US" sz="2200" dirty="0" smtClean="0"/>
              <a:t>178 pixels links en rechts</a:t>
            </a:r>
          </a:p>
          <a:p>
            <a:pPr lvl="1"/>
            <a:r>
              <a:rPr lang="nl-NL" altLang="en-US" sz="2200" dirty="0" smtClean="0"/>
              <a:t>128 pixels </a:t>
            </a:r>
            <a:r>
              <a:rPr lang="nl-NL" altLang="en-US" sz="2200" dirty="0" smtClean="0"/>
              <a:t>boven en onder</a:t>
            </a:r>
            <a:endParaRPr lang="nl-NL" altLang="en-US" sz="2200" dirty="0" smtClean="0"/>
          </a:p>
          <a:p>
            <a:r>
              <a:rPr lang="nl-NL" altLang="en-US" sz="2400" dirty="0" smtClean="0"/>
              <a:t>Raster </a:t>
            </a:r>
            <a:r>
              <a:rPr lang="nl-NL" altLang="en-US" sz="2400" dirty="0" smtClean="0"/>
              <a:t>modus (Makkelijker te gebruiken,</a:t>
            </a:r>
            <a:br>
              <a:rPr lang="nl-NL" altLang="en-US" sz="2400" dirty="0" smtClean="0"/>
            </a:br>
            <a:r>
              <a:rPr lang="nl-NL" altLang="en-US" sz="2400" dirty="0" smtClean="0"/>
              <a:t>werkt alleen in tekstmodus</a:t>
            </a:r>
          </a:p>
          <a:p>
            <a:pPr lvl="1"/>
            <a:r>
              <a:rPr lang="nl-NL" altLang="en-US" sz="2200" dirty="0" smtClean="0"/>
              <a:t>22 kolommen van 8 pixels </a:t>
            </a:r>
          </a:p>
          <a:p>
            <a:pPr lvl="1"/>
            <a:r>
              <a:rPr lang="nl-NL" altLang="en-US" sz="2200" dirty="0" smtClean="0"/>
              <a:t>12 rijen van 10 pixels</a:t>
            </a:r>
          </a:p>
          <a:p>
            <a:pPr lvl="1"/>
            <a:r>
              <a:rPr lang="nl-NL" altLang="en-US" sz="2200" dirty="0" smtClean="0"/>
              <a:t>Kleine tekens zijn 1 rij en 1 kolom</a:t>
            </a:r>
          </a:p>
          <a:p>
            <a:pPr lvl="1"/>
            <a:r>
              <a:rPr lang="nl-NL" altLang="en-US" sz="2200" dirty="0" smtClean="0"/>
              <a:t>Grote tekens zijn 2 rijen en 2 kolommen</a:t>
            </a:r>
            <a:endParaRPr lang="nl-NL" altLang="en-US" sz="2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0782"/>
          <a:stretch/>
        </p:blipFill>
        <p:spPr>
          <a:xfrm>
            <a:off x="6619360" y="3648364"/>
            <a:ext cx="2069946" cy="205740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88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altLang="en-US" dirty="0" smtClean="0"/>
              <a:t>Tekst weergeven in raster Modus</a:t>
            </a:r>
            <a:endParaRPr lang="nl-NL" altLang="en-US" dirty="0" smtClean="0"/>
          </a:p>
        </p:txBody>
      </p:sp>
      <p:grpSp>
        <p:nvGrpSpPr>
          <p:cNvPr id="36" name="Group 35"/>
          <p:cNvGrpSpPr/>
          <p:nvPr/>
        </p:nvGrpSpPr>
        <p:grpSpPr>
          <a:xfrm>
            <a:off x="3647491" y="1184162"/>
            <a:ext cx="5224739" cy="4644881"/>
            <a:chOff x="2294980" y="1331074"/>
            <a:chExt cx="5224739" cy="4644881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65934" y="1331074"/>
              <a:ext cx="2324100" cy="2181225"/>
            </a:xfrm>
            <a:prstGeom prst="rect">
              <a:avLst/>
            </a:prstGeom>
          </p:spPr>
        </p:pic>
        <p:sp>
          <p:nvSpPr>
            <p:cNvPr id="44037" name="TextBox 5"/>
            <p:cNvSpPr txBox="1">
              <a:spLocks noChangeArrowheads="1"/>
            </p:cNvSpPr>
            <p:nvPr/>
          </p:nvSpPr>
          <p:spPr bwMode="auto">
            <a:xfrm>
              <a:off x="6274039" y="2661990"/>
              <a:ext cx="1020379" cy="73866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smtClean="0"/>
                <a:t>Weer</a:t>
              </a:r>
              <a:r>
                <a:rPr lang="nl-NL" altLang="en-US" sz="1400" smtClean="0"/>
                <a:t> te geven </a:t>
              </a:r>
              <a:r>
                <a:rPr lang="nl-NL" altLang="en-US" sz="1400" smtClean="0"/>
                <a:t>tekst</a:t>
              </a:r>
              <a:endParaRPr lang="nl-NL" altLang="en-US" sz="1400"/>
            </a:p>
          </p:txBody>
        </p:sp>
        <p:sp>
          <p:nvSpPr>
            <p:cNvPr id="44041" name="TextBox 17"/>
            <p:cNvSpPr txBox="1">
              <a:spLocks noChangeArrowheads="1"/>
            </p:cNvSpPr>
            <p:nvPr/>
          </p:nvSpPr>
          <p:spPr bwMode="auto">
            <a:xfrm>
              <a:off x="5768491" y="4987753"/>
              <a:ext cx="1751228" cy="95410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dirty="0" smtClean="0"/>
                <a:t>Tekst grootte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dirty="0" smtClean="0"/>
                <a:t>0 – </a:t>
              </a:r>
              <a:r>
                <a:rPr lang="nl-NL" altLang="en-US" sz="1400" dirty="0" smtClean="0"/>
                <a:t>klein</a:t>
              </a:r>
              <a:endParaRPr lang="nl-NL" altLang="en-US" sz="1400" dirty="0" smtClean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dirty="0" smtClean="0"/>
                <a:t>1 – </a:t>
              </a:r>
              <a:r>
                <a:rPr lang="nl-NL" altLang="en-US" sz="1400" dirty="0" smtClean="0"/>
                <a:t>klein</a:t>
              </a:r>
              <a:r>
                <a:rPr lang="nl-NL" altLang="en-US" sz="1400" dirty="0" smtClean="0"/>
                <a:t>, vet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dirty="0" smtClean="0"/>
                <a:t>2 – </a:t>
              </a:r>
              <a:r>
                <a:rPr lang="nl-NL" altLang="en-US" sz="1400" dirty="0" smtClean="0"/>
                <a:t>groot</a:t>
              </a:r>
              <a:endParaRPr lang="nl-NL" altLang="en-US" sz="1400" dirty="0"/>
            </a:p>
          </p:txBody>
        </p:sp>
        <p:sp>
          <p:nvSpPr>
            <p:cNvPr id="51" name="TextBox 5"/>
            <p:cNvSpPr txBox="1">
              <a:spLocks noChangeArrowheads="1"/>
            </p:cNvSpPr>
            <p:nvPr/>
          </p:nvSpPr>
          <p:spPr bwMode="auto">
            <a:xfrm>
              <a:off x="2294980" y="2687894"/>
              <a:ext cx="1242846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dirty="0" smtClean="0"/>
                <a:t>Voorbeeld weergave</a:t>
              </a:r>
              <a:endParaRPr lang="nl-NL" altLang="en-US" sz="1400" dirty="0"/>
            </a:p>
          </p:txBody>
        </p:sp>
        <p:sp>
          <p:nvSpPr>
            <p:cNvPr id="21" name="TextBox 5"/>
            <p:cNvSpPr txBox="1">
              <a:spLocks noChangeArrowheads="1"/>
            </p:cNvSpPr>
            <p:nvPr/>
          </p:nvSpPr>
          <p:spPr bwMode="auto">
            <a:xfrm>
              <a:off x="2294980" y="3843963"/>
              <a:ext cx="1828800" cy="30797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smtClean="0"/>
                <a:t>Scher</a:t>
              </a:r>
              <a:r>
                <a:rPr lang="nl-NL" altLang="en-US" sz="1400" smtClean="0"/>
                <a:t>m wissen</a:t>
              </a:r>
              <a:endParaRPr lang="nl-NL" altLang="en-US" sz="1400"/>
            </a:p>
          </p:txBody>
        </p:sp>
        <p:sp>
          <p:nvSpPr>
            <p:cNvPr id="22" name="TextBox 5"/>
            <p:cNvSpPr txBox="1">
              <a:spLocks noChangeArrowheads="1"/>
            </p:cNvSpPr>
            <p:nvPr/>
          </p:nvSpPr>
          <p:spPr bwMode="auto">
            <a:xfrm>
              <a:off x="2294980" y="4213276"/>
              <a:ext cx="1828800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smtClean="0"/>
                <a:t>startkolom van weergave</a:t>
              </a:r>
              <a:endParaRPr lang="nl-NL" altLang="en-US" sz="1400"/>
            </a:p>
          </p:txBody>
        </p:sp>
        <p:sp>
          <p:nvSpPr>
            <p:cNvPr id="23" name="TextBox 5"/>
            <p:cNvSpPr txBox="1">
              <a:spLocks noChangeArrowheads="1"/>
            </p:cNvSpPr>
            <p:nvPr/>
          </p:nvSpPr>
          <p:spPr bwMode="auto">
            <a:xfrm>
              <a:off x="2294980" y="4801628"/>
              <a:ext cx="1828800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smtClean="0"/>
                <a:t>Startrij</a:t>
              </a:r>
              <a:r>
                <a:rPr lang="nl-NL" altLang="en-US" sz="1400" smtClean="0"/>
                <a:t> van </a:t>
              </a:r>
              <a:r>
                <a:rPr lang="nl-NL" altLang="en-US" sz="1400" smtClean="0"/>
                <a:t>weergave</a:t>
              </a:r>
              <a:endParaRPr lang="nl-NL" altLang="en-US" sz="1400"/>
            </a:p>
          </p:txBody>
        </p:sp>
        <p:sp>
          <p:nvSpPr>
            <p:cNvPr id="24" name="TextBox 5"/>
            <p:cNvSpPr txBox="1">
              <a:spLocks noChangeArrowheads="1"/>
            </p:cNvSpPr>
            <p:nvPr/>
          </p:nvSpPr>
          <p:spPr bwMode="auto">
            <a:xfrm>
              <a:off x="2294980" y="5266520"/>
              <a:ext cx="1828800" cy="30777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dirty="0" smtClean="0"/>
                <a:t>Zwart/wit weergave</a:t>
              </a:r>
              <a:endParaRPr lang="nl-NL" altLang="en-US" sz="1400" dirty="0"/>
            </a:p>
          </p:txBody>
        </p:sp>
        <p:sp>
          <p:nvSpPr>
            <p:cNvPr id="25" name="TextBox 5"/>
            <p:cNvSpPr txBox="1">
              <a:spLocks noChangeArrowheads="1"/>
            </p:cNvSpPr>
            <p:nvPr/>
          </p:nvSpPr>
          <p:spPr bwMode="auto">
            <a:xfrm>
              <a:off x="2294980" y="5668178"/>
              <a:ext cx="1828800" cy="30777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nl-NL" altLang="en-US" sz="1400" smtClean="0"/>
                <a:t>Tekst</a:t>
              </a:r>
              <a:r>
                <a:rPr lang="nl-NL" altLang="en-US" sz="1400" smtClean="0"/>
                <a:t> </a:t>
              </a:r>
              <a:r>
                <a:rPr lang="nl-NL" altLang="en-US" sz="1400" smtClean="0"/>
                <a:t>grootte</a:t>
              </a:r>
              <a:endParaRPr lang="nl-NL" altLang="en-US" sz="1400"/>
            </a:p>
          </p:txBody>
        </p:sp>
        <p:cxnSp>
          <p:nvCxnSpPr>
            <p:cNvPr id="8" name="Elbow Connector 7"/>
            <p:cNvCxnSpPr>
              <a:stCxn id="21" idx="3"/>
            </p:cNvCxnSpPr>
            <p:nvPr/>
          </p:nvCxnSpPr>
          <p:spPr>
            <a:xfrm flipV="1">
              <a:off x="4123780" y="3419055"/>
              <a:ext cx="407268" cy="57889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/>
            <p:nvPr/>
          </p:nvCxnSpPr>
          <p:spPr>
            <a:xfrm rot="5400000" flipH="1" flipV="1">
              <a:off x="3966993" y="3575842"/>
              <a:ext cx="1052738" cy="739165"/>
            </a:xfrm>
            <a:prstGeom prst="bentConnector3">
              <a:avLst>
                <a:gd name="adj1" fmla="val -33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>
              <a:stCxn id="23" idx="3"/>
            </p:cNvCxnSpPr>
            <p:nvPr/>
          </p:nvCxnSpPr>
          <p:spPr>
            <a:xfrm flipV="1">
              <a:off x="4123780" y="3419056"/>
              <a:ext cx="1072382" cy="164418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24" idx="3"/>
            </p:cNvCxnSpPr>
            <p:nvPr/>
          </p:nvCxnSpPr>
          <p:spPr>
            <a:xfrm flipV="1">
              <a:off x="4123780" y="3419058"/>
              <a:ext cx="1331447" cy="2001351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25" idx="3"/>
            </p:cNvCxnSpPr>
            <p:nvPr/>
          </p:nvCxnSpPr>
          <p:spPr>
            <a:xfrm flipV="1">
              <a:off x="4123780" y="3419055"/>
              <a:ext cx="1567139" cy="240301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51" idx="0"/>
            </p:cNvCxnSpPr>
            <p:nvPr/>
          </p:nvCxnSpPr>
          <p:spPr>
            <a:xfrm rot="16200000" flipH="1">
              <a:off x="3458452" y="2145845"/>
              <a:ext cx="2" cy="1084100"/>
            </a:xfrm>
            <a:prstGeom prst="bentConnector4">
              <a:avLst>
                <a:gd name="adj1" fmla="val -11430000000"/>
                <a:gd name="adj2" fmla="val 786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44037" idx="2"/>
            </p:cNvCxnSpPr>
            <p:nvPr/>
          </p:nvCxnSpPr>
          <p:spPr>
            <a:xfrm rot="5400000" flipH="1">
              <a:off x="5978998" y="2595424"/>
              <a:ext cx="738659" cy="871802"/>
            </a:xfrm>
            <a:prstGeom prst="bentConnector4">
              <a:avLst>
                <a:gd name="adj1" fmla="val -30948"/>
                <a:gd name="adj2" fmla="val 792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"/>
          <p:cNvSpPr txBox="1">
            <a:spLocks noChangeArrowheads="1"/>
          </p:cNvSpPr>
          <p:nvPr/>
        </p:nvSpPr>
        <p:spPr bwMode="auto">
          <a:xfrm>
            <a:off x="3645427" y="3135016"/>
            <a:ext cx="1242846" cy="5232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nl-NL" altLang="en-US" sz="1400" dirty="0" smtClean="0"/>
              <a:t>Verander </a:t>
            </a:r>
            <a:r>
              <a:rPr lang="nl-NL" altLang="en-US" sz="1400" dirty="0" smtClean="0"/>
              <a:t> Modus</a:t>
            </a:r>
            <a:endParaRPr lang="nl-NL" altLang="en-US" sz="1400" dirty="0"/>
          </a:p>
        </p:txBody>
      </p:sp>
      <p:cxnSp>
        <p:nvCxnSpPr>
          <p:cNvPr id="47" name="Elbow Connector 46"/>
          <p:cNvCxnSpPr>
            <a:stCxn id="58" idx="3"/>
          </p:cNvCxnSpPr>
          <p:nvPr/>
        </p:nvCxnSpPr>
        <p:spPr>
          <a:xfrm flipV="1">
            <a:off x="4888273" y="3221969"/>
            <a:ext cx="462677" cy="17465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5133" y="1607487"/>
            <a:ext cx="33214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Stap 1: </a:t>
            </a:r>
          </a:p>
          <a:p>
            <a:r>
              <a:rPr lang="nl-NL" dirty="0" smtClean="0"/>
              <a:t>Pak Beeldscherm blok</a:t>
            </a:r>
          </a:p>
          <a:p>
            <a:endParaRPr lang="nl-NL" b="1" dirty="0" smtClean="0"/>
          </a:p>
          <a:p>
            <a:r>
              <a:rPr lang="nl-NL" b="1" dirty="0" smtClean="0"/>
              <a:t>Stap 2:</a:t>
            </a:r>
          </a:p>
          <a:p>
            <a:r>
              <a:rPr lang="nl-NL" dirty="0" smtClean="0"/>
              <a:t>Klik op het “Verander modus” icoontje en kies “Tekst”. Klik dan op “raster”. Het icoontje verandert in </a:t>
            </a:r>
            <a:r>
              <a:rPr lang="nl-NL" dirty="0" smtClean="0"/>
              <a:t>een vierkant met stippen</a:t>
            </a:r>
            <a:r>
              <a:rPr lang="nl-NL" dirty="0" smtClean="0"/>
              <a:t>.</a:t>
            </a:r>
          </a:p>
          <a:p>
            <a:endParaRPr lang="nl-NL" b="1" dirty="0" smtClean="0"/>
          </a:p>
          <a:p>
            <a:r>
              <a:rPr lang="nl-NL" b="1" dirty="0" smtClean="0"/>
              <a:t>Stap 3:</a:t>
            </a:r>
            <a:endParaRPr lang="nl-NL" dirty="0" smtClean="0"/>
          </a:p>
          <a:p>
            <a:r>
              <a:rPr lang="nl-NL" dirty="0" smtClean="0"/>
              <a:t>Geef rechts bovenin het beeldscherm blok </a:t>
            </a:r>
            <a:r>
              <a:rPr lang="nl-NL" dirty="0" smtClean="0"/>
              <a:t>de tekst in die weergegeven moet worden</a:t>
            </a:r>
            <a:endParaRPr lang="nl-NL" dirty="0" smtClean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316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Beeldscherm blok opdracht 1</a:t>
            </a:r>
            <a:endParaRPr lang="nl-NL" altLang="en-US" dirty="0" smtClean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altLang="en-US" dirty="0" smtClean="0"/>
              <a:t>Kun </a:t>
            </a:r>
            <a:r>
              <a:rPr lang="nl-NL" altLang="en-US" dirty="0" smtClean="0"/>
              <a:t>je een programma schrijven dat in het midden van het scherm tekst laat zien?</a:t>
            </a:r>
            <a:endParaRPr lang="nl-NL" altLang="en-US" dirty="0" smtClean="0"/>
          </a:p>
          <a:p>
            <a:pPr lvl="1"/>
            <a:endParaRPr lang="nl-NL" altLang="en-US" dirty="0" smtClean="0"/>
          </a:p>
          <a:p>
            <a:pPr lvl="1"/>
            <a:r>
              <a:rPr lang="nl-NL" altLang="en-US" dirty="0" smtClean="0"/>
              <a:t>Geef weer: “</a:t>
            </a:r>
            <a:r>
              <a:rPr lang="nl-NL" altLang="en-US" dirty="0" err="1" smtClean="0"/>
              <a:t>Hello</a:t>
            </a:r>
            <a:r>
              <a:rPr lang="nl-NL" altLang="en-US" dirty="0" smtClean="0"/>
              <a:t> World”</a:t>
            </a:r>
          </a:p>
          <a:p>
            <a:pPr lvl="1"/>
            <a:endParaRPr lang="nl-NL" altLang="en-US" dirty="0" smtClean="0"/>
          </a:p>
          <a:p>
            <a:r>
              <a:rPr lang="nl-NL" altLang="en-US" dirty="0" smtClean="0"/>
              <a:t>Maak een beeldscherm blok en laat dit 3 </a:t>
            </a:r>
            <a:r>
              <a:rPr lang="nl-NL" altLang="en-US" dirty="0" smtClean="0"/>
              <a:t>seconden zien.</a:t>
            </a:r>
            <a:endParaRPr lang="nl-NL" altLang="en-US" dirty="0" smtClean="0"/>
          </a:p>
          <a:p>
            <a:endParaRPr lang="nl-NL" altLang="en-US" dirty="0" smtClean="0"/>
          </a:p>
          <a:p>
            <a:r>
              <a:rPr lang="nl-NL" altLang="en-US" dirty="0" smtClean="0"/>
              <a:t>Kun je ook bewegen terwijl je dit doet?</a:t>
            </a:r>
          </a:p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720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49622" y="152718"/>
            <a:ext cx="8245475" cy="1371600"/>
          </a:xfrm>
        </p:spPr>
        <p:txBody>
          <a:bodyPr>
            <a:normAutofit/>
          </a:bodyPr>
          <a:lstStyle/>
          <a:p>
            <a:r>
              <a:rPr lang="nl-NL" altLang="en-US" dirty="0" smtClean="0"/>
              <a:t>Oplossing opdracht 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58" y="1573306"/>
            <a:ext cx="6587429" cy="3684494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062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altLang="en-US" dirty="0" smtClean="0"/>
              <a:t>Een afbeelding laten zien in PIXEL Modus</a:t>
            </a:r>
            <a:endParaRPr lang="nl-NL" alt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6256" y="2771086"/>
            <a:ext cx="1302902" cy="16539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79158" y="1759642"/>
            <a:ext cx="33214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Stap 1: </a:t>
            </a:r>
          </a:p>
          <a:p>
            <a:r>
              <a:rPr lang="nl-NL" dirty="0" smtClean="0"/>
              <a:t>Pak beeldscherm blok</a:t>
            </a:r>
          </a:p>
          <a:p>
            <a:endParaRPr lang="nl-NL" dirty="0" smtClean="0"/>
          </a:p>
          <a:p>
            <a:endParaRPr lang="nl-NL" b="1" dirty="0" smtClean="0"/>
          </a:p>
          <a:p>
            <a:r>
              <a:rPr lang="nl-NL" b="1" dirty="0" smtClean="0"/>
              <a:t>Stap 2:</a:t>
            </a:r>
          </a:p>
          <a:p>
            <a:r>
              <a:rPr lang="nl-NL" dirty="0" smtClean="0"/>
              <a:t>Klik </a:t>
            </a:r>
            <a:r>
              <a:rPr lang="nl-NL" dirty="0" smtClean="0"/>
              <a:t>op het “Verander modus” icoontje en kies </a:t>
            </a:r>
            <a:r>
              <a:rPr lang="nl-NL" dirty="0" smtClean="0"/>
              <a:t>“Afbeelding”  </a:t>
            </a:r>
            <a:r>
              <a:rPr lang="nl-NL" dirty="0" smtClean="0"/>
              <a:t>Het icoontje </a:t>
            </a:r>
            <a:r>
              <a:rPr lang="nl-NL" dirty="0" smtClean="0"/>
              <a:t>in een map</a:t>
            </a:r>
            <a:endParaRPr lang="nl-NL" dirty="0" smtClean="0"/>
          </a:p>
          <a:p>
            <a:endParaRPr lang="nl-NL" dirty="0" smtClean="0"/>
          </a:p>
          <a:p>
            <a:endParaRPr lang="nl-NL" b="1" dirty="0" smtClean="0"/>
          </a:p>
          <a:p>
            <a:r>
              <a:rPr lang="nl-NL" b="1" dirty="0" smtClean="0"/>
              <a:t>Stap 3:</a:t>
            </a:r>
            <a:endParaRPr lang="nl-NL" dirty="0" smtClean="0"/>
          </a:p>
          <a:p>
            <a:r>
              <a:rPr lang="nl-NL" dirty="0" smtClean="0"/>
              <a:t>Kies </a:t>
            </a:r>
            <a:r>
              <a:rPr lang="nl-NL" dirty="0" smtClean="0"/>
              <a:t>rechts bovenin het beeldscherm blok de </a:t>
            </a:r>
            <a:r>
              <a:rPr lang="nl-NL" dirty="0" smtClean="0"/>
              <a:t>afbeelding </a:t>
            </a:r>
            <a:r>
              <a:rPr lang="nl-NL" dirty="0" smtClean="0"/>
              <a:t>die weergegeven moet worden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678" t="15588" b="9412"/>
          <a:stretch/>
        </p:blipFill>
        <p:spPr>
          <a:xfrm>
            <a:off x="377109" y="1708754"/>
            <a:ext cx="4389872" cy="9316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6861" y="4555717"/>
            <a:ext cx="2782297" cy="1969205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671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Beelscherm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opdracht</a:t>
            </a:r>
            <a:r>
              <a:rPr lang="en-US" dirty="0" smtClean="0"/>
              <a:t>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24610"/>
            <a:ext cx="3776430" cy="4892502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rgbClr val="3366FF"/>
                </a:solidFill>
              </a:rPr>
              <a:t>Kun je </a:t>
            </a:r>
            <a:r>
              <a:rPr lang="en-US" b="0" dirty="0" err="1" smtClean="0">
                <a:solidFill>
                  <a:srgbClr val="3366FF"/>
                </a:solidFill>
              </a:rPr>
              <a:t>ogen</a:t>
            </a:r>
            <a:r>
              <a:rPr lang="en-US" b="0" dirty="0" smtClean="0">
                <a:solidFill>
                  <a:srgbClr val="3366FF"/>
                </a:solidFill>
              </a:rPr>
              <a:t> op het </a:t>
            </a:r>
            <a:r>
              <a:rPr lang="en-US" b="0" dirty="0" err="1" smtClean="0">
                <a:solidFill>
                  <a:srgbClr val="3366FF"/>
                </a:solidFill>
              </a:rPr>
              <a:t>scherm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laten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zien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terwijl</a:t>
            </a:r>
            <a:r>
              <a:rPr lang="en-US" b="0" dirty="0" smtClean="0">
                <a:solidFill>
                  <a:srgbClr val="3366FF"/>
                </a:solidFill>
              </a:rPr>
              <a:t> je </a:t>
            </a:r>
            <a:r>
              <a:rPr lang="en-US" b="0" dirty="0" err="1" smtClean="0">
                <a:solidFill>
                  <a:srgbClr val="3366FF"/>
                </a:solidFill>
              </a:rPr>
              <a:t>beweegt</a:t>
            </a:r>
            <a:r>
              <a:rPr lang="en-US" b="0" dirty="0" smtClean="0">
                <a:solidFill>
                  <a:srgbClr val="3366FF"/>
                </a:solidFill>
              </a:rPr>
              <a:t>  </a:t>
            </a:r>
            <a:r>
              <a:rPr lang="en-US" b="0" dirty="0" err="1" smtClean="0">
                <a:solidFill>
                  <a:srgbClr val="3366FF"/>
                </a:solidFill>
              </a:rPr>
              <a:t>Oogbollen</a:t>
            </a:r>
            <a:r>
              <a:rPr lang="en-US" b="0" dirty="0" smtClean="0">
                <a:solidFill>
                  <a:srgbClr val="3366FF"/>
                </a:solidFill>
              </a:rPr>
              <a:t> die </a:t>
            </a:r>
            <a:r>
              <a:rPr lang="en-US" b="0" dirty="0" err="1" smtClean="0">
                <a:solidFill>
                  <a:srgbClr val="3366FF"/>
                </a:solidFill>
              </a:rPr>
              <a:t>wisselend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naar</a:t>
            </a:r>
            <a:r>
              <a:rPr lang="en-US" b="0" dirty="0" smtClean="0">
                <a:solidFill>
                  <a:srgbClr val="3366FF"/>
                </a:solidFill>
              </a:rPr>
              <a:t> </a:t>
            </a:r>
            <a:r>
              <a:rPr lang="en-US" b="0" dirty="0" err="1" smtClean="0">
                <a:solidFill>
                  <a:srgbClr val="3366FF"/>
                </a:solidFill>
              </a:rPr>
              <a:t>rechts</a:t>
            </a:r>
            <a:r>
              <a:rPr lang="en-US" b="0" dirty="0" smtClean="0">
                <a:solidFill>
                  <a:srgbClr val="3366FF"/>
                </a:solidFill>
              </a:rPr>
              <a:t> en links </a:t>
            </a:r>
            <a:r>
              <a:rPr lang="en-US" b="0" dirty="0" err="1" smtClean="0">
                <a:solidFill>
                  <a:srgbClr val="3366FF"/>
                </a:solidFill>
              </a:rPr>
              <a:t>kijken</a:t>
            </a:r>
            <a:r>
              <a:rPr lang="en-US" b="0" dirty="0" smtClean="0">
                <a:solidFill>
                  <a:srgbClr val="3366FF"/>
                </a:solidFill>
              </a:rPr>
              <a:t>.</a:t>
            </a:r>
            <a:endParaRPr lang="en-US" b="0" dirty="0" smtClean="0">
              <a:solidFill>
                <a:srgbClr val="3366FF"/>
              </a:solidFill>
            </a:endParaRPr>
          </a:p>
          <a:p>
            <a:pPr marL="800100" lvl="1" indent="-342900">
              <a:buFont typeface="Arial"/>
              <a:buChar char="•"/>
            </a:pPr>
            <a:r>
              <a:rPr lang="en-US" b="0" dirty="0" err="1" smtClean="0"/>
              <a:t>Gebruik</a:t>
            </a:r>
            <a:r>
              <a:rPr lang="en-US" b="0" dirty="0" smtClean="0"/>
              <a:t> het </a:t>
            </a:r>
            <a:r>
              <a:rPr lang="en-US" dirty="0" err="1" smtClean="0"/>
              <a:t>Beeldscherm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, motor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smtClean="0"/>
              <a:t>en </a:t>
            </a:r>
            <a:r>
              <a:rPr lang="en-US" dirty="0" err="1" smtClean="0"/>
              <a:t>wacht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endParaRPr lang="en-US" b="0" dirty="0" smtClean="0"/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b="0" dirty="0" err="1" smtClean="0"/>
              <a:t>Veel</a:t>
            </a:r>
            <a:r>
              <a:rPr lang="en-US" b="0" dirty="0" smtClean="0"/>
              <a:t> </a:t>
            </a:r>
            <a:r>
              <a:rPr lang="en-US" b="0" dirty="0" err="1" smtClean="0"/>
              <a:t>plezier</a:t>
            </a:r>
            <a:r>
              <a:rPr lang="en-US" b="0" dirty="0" smtClean="0"/>
              <a:t> met </a:t>
            </a:r>
            <a:r>
              <a:rPr lang="en-US" b="0" dirty="0" err="1" smtClean="0"/>
              <a:t>deze</a:t>
            </a:r>
            <a:r>
              <a:rPr lang="en-US" b="0" dirty="0" smtClean="0"/>
              <a:t> les en </a:t>
            </a:r>
            <a:r>
              <a:rPr lang="en-US" b="0" dirty="0" err="1" smtClean="0"/>
              <a:t>maak</a:t>
            </a:r>
            <a:r>
              <a:rPr lang="en-US" b="0" dirty="0" smtClean="0"/>
              <a:t> </a:t>
            </a:r>
            <a:r>
              <a:rPr lang="en-US" b="0" dirty="0" err="1" smtClean="0"/>
              <a:t>er</a:t>
            </a:r>
            <a:r>
              <a:rPr lang="en-US" b="0" dirty="0" smtClean="0"/>
              <a:t> </a:t>
            </a:r>
            <a:r>
              <a:rPr lang="en-US" b="0" dirty="0" err="1" smtClean="0"/>
              <a:t>zelf</a:t>
            </a:r>
            <a:r>
              <a:rPr lang="en-US" b="0" dirty="0" smtClean="0"/>
              <a:t> </a:t>
            </a:r>
            <a:r>
              <a:rPr lang="en-US" b="0" dirty="0" err="1" smtClean="0"/>
              <a:t>iets</a:t>
            </a:r>
            <a:r>
              <a:rPr lang="en-US" b="0" dirty="0" smtClean="0"/>
              <a:t> </a:t>
            </a:r>
            <a:r>
              <a:rPr lang="en-US" b="0" dirty="0" err="1" smtClean="0"/>
              <a:t>leuks</a:t>
            </a:r>
            <a:r>
              <a:rPr lang="en-US" b="0" dirty="0" smtClean="0"/>
              <a:t> van!</a:t>
            </a:r>
            <a:endParaRPr lang="en-US" b="0" dirty="0"/>
          </a:p>
          <a:p>
            <a:endParaRPr lang="en-US" b="0" dirty="0"/>
          </a:p>
        </p:txBody>
      </p:sp>
      <p:pic>
        <p:nvPicPr>
          <p:cNvPr id="7" name="Picture 6" descr="Screen Shot 2014-08-08 at 5.44.32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686" r="41425"/>
          <a:stretch/>
        </p:blipFill>
        <p:spPr>
          <a:xfrm>
            <a:off x="4818048" y="1361358"/>
            <a:ext cx="3556001" cy="2509503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2/26/2015)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500" r="19750"/>
          <a:stretch/>
        </p:blipFill>
        <p:spPr>
          <a:xfrm>
            <a:off x="6827189" y="3684270"/>
            <a:ext cx="1546860" cy="20193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750" r="24250"/>
          <a:stretch/>
        </p:blipFill>
        <p:spPr>
          <a:xfrm>
            <a:off x="4775351" y="3684270"/>
            <a:ext cx="1859280" cy="2019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06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6343</TotalTime>
  <Words>633</Words>
  <Application>Microsoft Office PowerPoint</Application>
  <PresentationFormat>Diavoorstelling (4:3)</PresentationFormat>
  <Paragraphs>115</Paragraphs>
  <Slides>12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14" baseType="lpstr">
      <vt:lpstr>Essential</vt:lpstr>
      <vt:lpstr>Custom Design</vt:lpstr>
      <vt:lpstr>BEGINNER EV3 PROGRAMMeer Les</vt:lpstr>
      <vt:lpstr>Doelstellingen</vt:lpstr>
      <vt:lpstr>Beeldscherm (weergeven) blok</vt:lpstr>
      <vt:lpstr>Meer over het Beeldscherm blok</vt:lpstr>
      <vt:lpstr>Tekst weergeven in raster Modus</vt:lpstr>
      <vt:lpstr>Beeldscherm blok opdracht 1</vt:lpstr>
      <vt:lpstr>Oplossing opdracht 1</vt:lpstr>
      <vt:lpstr>Een afbeelding laten zien in PIXEL Modus</vt:lpstr>
      <vt:lpstr>Beelscherm blok  opdracht 2</vt:lpstr>
      <vt:lpstr>Oplossing opdracht 2 </vt:lpstr>
      <vt:lpstr>Discussie handleiding</vt:lpstr>
      <vt:lpstr>CREDITS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PROGRAMMeer Les</dc:title>
  <dc:creator>Hulsen 2</dc:creator>
  <cp:lastModifiedBy>Hulsen 2</cp:lastModifiedBy>
  <cp:revision>7</cp:revision>
  <dcterms:created xsi:type="dcterms:W3CDTF">2014-08-07T02:19:13Z</dcterms:created>
  <dcterms:modified xsi:type="dcterms:W3CDTF">2015-04-15T19:36:18Z</dcterms:modified>
</cp:coreProperties>
</file>