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1"/>
  </p:sldMasterIdLst>
  <p:notesMasterIdLst>
    <p:notesMasterId r:id="rId8"/>
  </p:notesMasterIdLst>
  <p:handoutMasterIdLst>
    <p:handoutMasterId r:id="rId9"/>
  </p:handoutMasterIdLst>
  <p:sldIdLst>
    <p:sldId id="408" r:id="rId2"/>
    <p:sldId id="412" r:id="rId3"/>
    <p:sldId id="410" r:id="rId4"/>
    <p:sldId id="403" r:id="rId5"/>
    <p:sldId id="411" r:id="rId6"/>
    <p:sldId id="40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48" autoAdjust="0"/>
    <p:restoredTop sz="99563" autoAdjust="0"/>
  </p:normalViewPr>
  <p:slideViewPr>
    <p:cSldViewPr snapToGrid="0" snapToObjects="1">
      <p:cViewPr varScale="1">
        <p:scale>
          <a:sx n="112" d="100"/>
          <a:sy n="112" d="100"/>
        </p:scale>
        <p:origin x="-8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24184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41144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669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77875-8CB1-8345-9F0C-E2C0AEE5DDC9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C8337-FEF1-9C4F-9B94-C4CC29FEEDCB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DB3E7-3AFD-0D40-AF6A-A4A3391BA5D3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F6E6-7F1E-FF49-A346-9F74402A4C27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1522" y="6269672"/>
            <a:ext cx="642303" cy="365125"/>
          </a:xfr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C71C-BC17-6C42-AF7C-115179B22B91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0679-EC11-8047-9AC6-8326B1F10CDB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B38A-71FB-FA4B-A89F-44C39431BE17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8FFF-51E7-B949-8C12-DD72996CE2FB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AC877-DA6A-494F-A066-D0A7F5E95D31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97DFB-D3F8-4E4A-A46C-C3F901998BDB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E06AB-8AE5-7247-A0CA-E19CB247BDC0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018E712-267D-EA4C-905C-040E5E25E716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2/28/2015)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523" y="6354445"/>
            <a:ext cx="703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mailto:team@droidsrobotics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nl-NL" sz="3200" smtClean="0"/>
              <a:t>BEGINNER </a:t>
            </a:r>
            <a:r>
              <a:rPr lang="nl-NL" sz="3200" smtClean="0"/>
              <a:t>EV3 </a:t>
            </a:r>
            <a:r>
              <a:rPr lang="nl-NL" sz="3200" smtClean="0"/>
              <a:t>PROGRAMMeer</a:t>
            </a:r>
            <a:r>
              <a:rPr lang="nl-NL" sz="4000" smtClean="0"/>
              <a:t/>
            </a:r>
            <a:br>
              <a:rPr lang="nl-NL" sz="4000" smtClean="0"/>
            </a:br>
            <a:r>
              <a:rPr lang="nl-NL" sz="3200" smtClean="0"/>
              <a:t>Les</a:t>
            </a:r>
            <a:endParaRPr lang="nl-NL" sz="3200"/>
          </a:p>
        </p:txBody>
      </p:sp>
      <p:sp>
        <p:nvSpPr>
          <p:cNvPr id="7" name="TextBox 6"/>
          <p:cNvSpPr txBox="1"/>
          <p:nvPr/>
        </p:nvSpPr>
        <p:spPr>
          <a:xfrm>
            <a:off x="1487501" y="5949643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smtClean="0"/>
              <a:t>Door</a:t>
            </a:r>
            <a:r>
              <a:rPr lang="nl-NL" sz="2800" smtClean="0"/>
              <a:t>: Droids </a:t>
            </a:r>
            <a:r>
              <a:rPr lang="nl-NL" sz="2800" smtClean="0"/>
              <a:t>Robotics</a:t>
            </a:r>
            <a:endParaRPr lang="nl-NL" sz="2800" smtClean="0"/>
          </a:p>
        </p:txBody>
      </p:sp>
      <p:pic>
        <p:nvPicPr>
          <p:cNvPr id="3" name="Picture 2" descr="Droids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2306" y="5456830"/>
            <a:ext cx="1085195" cy="10851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0088" y="2713113"/>
            <a:ext cx="8187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FF0000"/>
                </a:solidFill>
              </a:rPr>
              <a:t>Onderwerp:</a:t>
            </a:r>
            <a:endParaRPr lang="nl-NL" sz="2800" smtClean="0">
              <a:solidFill>
                <a:srgbClr val="FF0000"/>
              </a:solidFill>
            </a:endParaRPr>
          </a:p>
          <a:p>
            <a:r>
              <a:rPr lang="nl-NL" sz="2800" smtClean="0">
                <a:solidFill>
                  <a:srgbClr val="FF0000"/>
                </a:solidFill>
              </a:rPr>
              <a:t>Eind </a:t>
            </a:r>
            <a:r>
              <a:rPr lang="nl-NL" sz="2800" smtClean="0">
                <a:solidFill>
                  <a:srgbClr val="FF0000"/>
                </a:solidFill>
              </a:rPr>
              <a:t>opdracht</a:t>
            </a:r>
            <a:endParaRPr lang="nl-NL" sz="280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58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27943"/>
          </a:xfrm>
        </p:spPr>
        <p:txBody>
          <a:bodyPr/>
          <a:lstStyle/>
          <a:p>
            <a:r>
              <a:rPr lang="nl-NL" smtClean="0"/>
              <a:t>Instructie</a:t>
            </a:r>
            <a:r>
              <a:rPr lang="nl-NL" smtClean="0"/>
              <a:t> </a:t>
            </a:r>
            <a:r>
              <a:rPr lang="nl-NL" smtClean="0"/>
              <a:t>leraar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7226"/>
            <a:ext cx="4122736" cy="5361533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smtClean="0"/>
              <a:t>Je kunt iedere opdracht maken door gekleurde tape op een white board te </a:t>
            </a:r>
            <a:r>
              <a:rPr lang="nl-NL" b="0" smtClean="0"/>
              <a:t>plakken.</a:t>
            </a:r>
            <a:endParaRPr lang="nl-NL" b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smtClean="0"/>
              <a:t>Je kunt ook grote vellen wit papier op een harde grond </a:t>
            </a:r>
            <a:r>
              <a:rPr lang="nl-NL" b="0" smtClean="0"/>
              <a:t>leggen.</a:t>
            </a:r>
            <a:endParaRPr lang="nl-NL" b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smtClean="0"/>
              <a:t>Je sensor kan problemen hebben met het lezen van kde kleuren van gekleurde </a:t>
            </a:r>
            <a:r>
              <a:rPr lang="nl-NL" b="0" smtClean="0"/>
              <a:t>tape</a:t>
            </a:r>
            <a:r>
              <a:rPr lang="nl-NL" b="0" smtClean="0"/>
              <a:t>, omdat deze kleuren niet hetzelfde zijn als de Lego </a:t>
            </a:r>
            <a:r>
              <a:rPr lang="nl-NL" b="0" smtClean="0"/>
              <a:t>kleuren.</a:t>
            </a:r>
            <a:endParaRPr lang="nl-NL" b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smtClean="0"/>
              <a:t>Je kunt ook oude FLL matten </a:t>
            </a:r>
            <a:r>
              <a:rPr lang="nl-NL" b="0" smtClean="0"/>
              <a:t>gebruiken</a:t>
            </a:r>
            <a:r>
              <a:rPr lang="nl-NL" b="0" smtClean="0"/>
              <a:t>. Je kunt ze soms kopen op eBay </a:t>
            </a:r>
            <a:r>
              <a:rPr lang="nl-NL" b="0" smtClean="0"/>
              <a:t>of van andere </a:t>
            </a:r>
            <a:r>
              <a:rPr lang="nl-NL" b="0" smtClean="0"/>
              <a:t>teams</a:t>
            </a:r>
            <a:r>
              <a:rPr lang="nl-NL" b="0" smtClean="0"/>
              <a:t>.</a:t>
            </a:r>
            <a:endParaRPr lang="nl-NL" b="0" smtClean="0"/>
          </a:p>
          <a:p>
            <a:endParaRPr lang="nl-NL" b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9936" y="1145453"/>
            <a:ext cx="4071485" cy="270372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28685" y="4013965"/>
            <a:ext cx="4122736" cy="2680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smtClean="0"/>
              <a:t>De volgende dia’s tonen een paar voorbeelden die aansluiten bij de beginners </a:t>
            </a:r>
            <a:r>
              <a:rPr lang="nl-NL" b="0" smtClean="0"/>
              <a:t>lessen.</a:t>
            </a:r>
            <a:endParaRPr lang="nl-NL" b="0" smtClean="0"/>
          </a:p>
          <a:p>
            <a:endParaRPr lang="nl-NL" b="0" smtClean="0"/>
          </a:p>
        </p:txBody>
      </p:sp>
    </p:spTree>
    <p:extLst>
      <p:ext uri="{BB962C8B-B14F-4D97-AF65-F5344CB8AC3E}">
        <p14:creationId xmlns:p14="http://schemas.microsoft.com/office/powerpoint/2010/main" xmlns="" val="268632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 fontScale="90000"/>
          </a:bodyPr>
          <a:lstStyle/>
          <a:p>
            <a:r>
              <a:rPr lang="nl-NL" smtClean="0"/>
              <a:t>doolhof</a:t>
            </a:r>
            <a:r>
              <a:rPr lang="nl-NL" smtClean="0"/>
              <a:t> </a:t>
            </a:r>
            <a:r>
              <a:rPr lang="nl-NL" smtClean="0"/>
              <a:t>1</a:t>
            </a:r>
            <a:r>
              <a:rPr lang="nl-NL" smtClean="0"/>
              <a:t>: rechtdoor rijden en </a:t>
            </a:r>
            <a:r>
              <a:rPr lang="nl-NL" smtClean="0"/>
              <a:t>draaien</a:t>
            </a: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79720" y="6390847"/>
            <a:ext cx="3429000" cy="283845"/>
          </a:xfrm>
        </p:spPr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34" y="1627427"/>
            <a:ext cx="5167792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BASIS/ </a:t>
            </a:r>
            <a:r>
              <a:rPr lang="en-US" dirty="0" smtClean="0"/>
              <a:t>START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059711" y="1641201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EINDE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nl-NL" smtClean="0"/>
              <a:t>Ga</a:t>
            </a:r>
            <a:r>
              <a:rPr lang="nl-NL" smtClean="0"/>
              <a:t> uit de </a:t>
            </a:r>
            <a:r>
              <a:rPr lang="nl-NL" smtClean="0"/>
              <a:t>basis</a:t>
            </a:r>
            <a:endParaRPr lang="nl-NL" smtClean="0"/>
          </a:p>
          <a:p>
            <a:pPr marL="342900" indent="-342900">
              <a:buAutoNum type="arabicParenR"/>
            </a:pPr>
            <a:r>
              <a:rPr lang="nl-NL" smtClean="0"/>
              <a:t>Ga </a:t>
            </a:r>
            <a:r>
              <a:rPr lang="nl-NL" smtClean="0"/>
              <a:t>linksaf de gang </a:t>
            </a:r>
            <a:r>
              <a:rPr lang="nl-NL" smtClean="0"/>
              <a:t>in</a:t>
            </a:r>
            <a:endParaRPr lang="nl-NL" smtClean="0"/>
          </a:p>
          <a:p>
            <a:pPr marL="342900" indent="-342900">
              <a:buAutoNum type="arabicParenR"/>
            </a:pPr>
            <a:r>
              <a:rPr lang="nl-NL" smtClean="0"/>
              <a:t>Ga </a:t>
            </a:r>
            <a:r>
              <a:rPr lang="nl-NL" smtClean="0"/>
              <a:t>rechtsaf</a:t>
            </a:r>
            <a:endParaRPr lang="nl-NL" smtClean="0"/>
          </a:p>
          <a:p>
            <a:pPr marL="342900" indent="-342900">
              <a:buAutoNum type="arabicParenR"/>
            </a:pPr>
            <a:r>
              <a:rPr lang="nl-NL" smtClean="0"/>
              <a:t>Ga rechtsaf en ga rechtdoor naar het </a:t>
            </a:r>
            <a:r>
              <a:rPr lang="nl-NL" smtClean="0"/>
              <a:t>einde</a:t>
            </a:r>
            <a:endParaRPr lang="nl-NL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3273287"/>
            <a:ext cx="0" cy="15933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218957" y="3273287"/>
            <a:ext cx="368150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5567" y="2115604"/>
            <a:ext cx="0" cy="11576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3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408682" y="4121915"/>
            <a:ext cx="0" cy="20434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138478" y="412191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111974" y="272154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192195" y="2057669"/>
            <a:ext cx="2346135" cy="30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7559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 fontScale="90000"/>
          </a:bodyPr>
          <a:lstStyle/>
          <a:p>
            <a:r>
              <a:rPr lang="nl-NL" smtClean="0"/>
              <a:t>doolhof</a:t>
            </a:r>
            <a:r>
              <a:rPr lang="nl-NL" smtClean="0"/>
              <a:t> </a:t>
            </a:r>
            <a:r>
              <a:rPr lang="nl-NL" smtClean="0"/>
              <a:t>2</a:t>
            </a:r>
            <a:r>
              <a:rPr lang="nl-NL" smtClean="0"/>
              <a:t>: sensoren </a:t>
            </a:r>
            <a:r>
              <a:rPr lang="nl-NL" smtClean="0"/>
              <a:t>gebruiken</a:t>
            </a: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37134" y="6390847"/>
            <a:ext cx="3429000" cy="283845"/>
          </a:xfrm>
        </p:spPr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34" y="1627427"/>
            <a:ext cx="5167792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4123" y="1349908"/>
            <a:ext cx="5153003" cy="2572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Stevige muur in het noorden</a:t>
            </a:r>
            <a:endParaRPr lang="nl-NL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BASIS/ </a:t>
            </a:r>
            <a:r>
              <a:rPr lang="en-US" dirty="0" smtClean="0"/>
              <a:t>START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4123" y="1627427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EINDE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173158" y="6138597"/>
            <a:ext cx="2777682" cy="5093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Niet aanraken!</a:t>
            </a:r>
            <a:endParaRPr lang="nl-NL" dirty="0" smtClean="0"/>
          </a:p>
          <a:p>
            <a:pPr algn="ctr"/>
            <a:r>
              <a:rPr lang="nl-NL" dirty="0" smtClean="0"/>
              <a:t>Lichtbalk die omvalt.</a:t>
            </a:r>
            <a:endParaRPr lang="nl-NL" dirty="0"/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nl-NL" dirty="0" smtClean="0"/>
              <a:t>Ga uit de basis</a:t>
            </a:r>
          </a:p>
          <a:p>
            <a:pPr marL="342900" indent="-342900">
              <a:buAutoNum type="arabicParenR"/>
            </a:pPr>
            <a:r>
              <a:rPr lang="nl-NL" dirty="0" smtClean="0"/>
              <a:t>Rij naar de muur in het noorden en raak deze aan.</a:t>
            </a:r>
          </a:p>
          <a:p>
            <a:pPr marL="342900" indent="-342900">
              <a:buAutoNum type="arabicParenR"/>
            </a:pPr>
            <a:r>
              <a:rPr lang="nl-NL" dirty="0" smtClean="0"/>
              <a:t>Ga achteruit en navigeer door de gang.</a:t>
            </a:r>
          </a:p>
          <a:p>
            <a:pPr marL="342900" indent="-342900">
              <a:buAutoNum type="arabicParenR"/>
            </a:pPr>
            <a:r>
              <a:rPr lang="nl-NL" dirty="0" smtClean="0"/>
              <a:t>Rij naar de muur </a:t>
            </a:r>
            <a:r>
              <a:rPr lang="nl-NL" dirty="0" smtClean="0"/>
              <a:t>”</a:t>
            </a:r>
            <a:r>
              <a:rPr lang="nl-NL" dirty="0" smtClean="0"/>
              <a:t>N</a:t>
            </a:r>
            <a:r>
              <a:rPr lang="nl-NL" dirty="0" smtClean="0"/>
              <a:t>iet aanraken!” en raak de muur niet aan</a:t>
            </a:r>
            <a:r>
              <a:rPr lang="nl-NL" dirty="0" smtClean="0">
                <a:solidFill>
                  <a:srgbClr val="FF0000"/>
                </a:solidFill>
              </a:rPr>
              <a:t>.</a:t>
            </a:r>
          </a:p>
          <a:p>
            <a:pPr marL="342900" indent="-342900">
              <a:buAutoNum type="arabicParenR"/>
            </a:pPr>
            <a:r>
              <a:rPr lang="nl-NL" dirty="0" smtClean="0"/>
              <a:t>Draai en </a:t>
            </a:r>
            <a:r>
              <a:rPr lang="nl-NL" dirty="0" smtClean="0"/>
              <a:t>ga naar de muur in het westen</a:t>
            </a:r>
            <a:r>
              <a:rPr lang="nl-NL" dirty="0" smtClean="0"/>
              <a:t>.</a:t>
            </a:r>
          </a:p>
          <a:p>
            <a:pPr marL="342900" indent="-342900">
              <a:buAutoNum type="arabicParenR"/>
            </a:pPr>
            <a:r>
              <a:rPr lang="nl-NL" dirty="0" smtClean="0"/>
              <a:t>Draai en ga rechtoor naar het EINDE!</a:t>
            </a:r>
          </a:p>
          <a:p>
            <a:pPr marL="342900" indent="-342900">
              <a:buAutoNum type="arabicParenR"/>
            </a:pPr>
            <a:endParaRPr lang="nl-NL" dirty="0" smtClean="0"/>
          </a:p>
          <a:p>
            <a:r>
              <a:rPr lang="nl-NL" dirty="0" smtClean="0"/>
              <a:t>GEBRUIK 2-3 SENSOREN!</a:t>
            </a:r>
            <a:endParaRPr lang="nl-NL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1616669"/>
            <a:ext cx="0" cy="32499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022285" y="3064313"/>
            <a:ext cx="14854" cy="2631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18957" y="5792559"/>
            <a:ext cx="18033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9375" y="2561780"/>
            <a:ext cx="0" cy="30366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4</a:t>
            </a:fld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1965121" y="1627427"/>
            <a:ext cx="0" cy="343082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408682" y="2994991"/>
            <a:ext cx="0" cy="314360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789753" y="1659150"/>
            <a:ext cx="23159" cy="6213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2"/>
          <p:cNvSpPr/>
          <p:nvPr/>
        </p:nvSpPr>
        <p:spPr>
          <a:xfrm>
            <a:off x="2761668" y="2255188"/>
            <a:ext cx="465313" cy="3343238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 28"/>
          <p:cNvSpPr/>
          <p:nvPr/>
        </p:nvSpPr>
        <p:spPr>
          <a:xfrm>
            <a:off x="3212127" y="2133657"/>
            <a:ext cx="1467077" cy="158929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s://openclipart.org/image/300px/svg_to_png/7449/freedo-Compass-ros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93885" y="1841623"/>
            <a:ext cx="700193" cy="705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Arrow Connector 31"/>
          <p:cNvCxnSpPr/>
          <p:nvPr/>
        </p:nvCxnSpPr>
        <p:spPr>
          <a:xfrm flipH="1">
            <a:off x="3212127" y="2353810"/>
            <a:ext cx="1401251" cy="5461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3298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STOP op de </a:t>
            </a:r>
            <a:r>
              <a:rPr lang="nl-NL" smtClean="0"/>
              <a:t>lijn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3429000" cy="2355574"/>
          </a:xfrm>
        </p:spPr>
        <p:txBody>
          <a:bodyPr>
            <a:normAutofit fontScale="92500" lnSpcReduction="20000"/>
          </a:bodyPr>
          <a:lstStyle/>
          <a:p>
            <a:r>
              <a:rPr lang="nl-NL" smtClean="0"/>
              <a:t>Programmeer</a:t>
            </a:r>
            <a:r>
              <a:rPr lang="nl-NL" smtClean="0"/>
              <a:t> je robot om vooruit te rijden en dan precies te laten stoppen op de 3e </a:t>
            </a:r>
            <a:r>
              <a:rPr lang="nl-NL" smtClean="0"/>
              <a:t>lijn.</a:t>
            </a:r>
            <a:endParaRPr lang="nl-NL" smtClean="0"/>
          </a:p>
          <a:p>
            <a:r>
              <a:rPr lang="nl-NL" smtClean="0"/>
              <a:t>Je moet een herhaling en een sensor </a:t>
            </a:r>
            <a:r>
              <a:rPr lang="nl-NL" smtClean="0"/>
              <a:t>gebruiken!</a:t>
            </a:r>
            <a:endParaRPr lang="nl-NL" smtClean="0"/>
          </a:p>
          <a:p>
            <a:r>
              <a:rPr lang="nl-NL" smtClean="0"/>
              <a:t/>
            </a:r>
            <a:br>
              <a:rPr lang="nl-NL" smtClean="0"/>
            </a:br>
            <a:r>
              <a:rPr lang="nl-NL" smtClean="0"/>
              <a:t>Welke sensor gebruik </a:t>
            </a:r>
            <a:r>
              <a:rPr lang="nl-NL" smtClean="0"/>
              <a:t>je?</a:t>
            </a: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67130" y="1948070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67130" y="2749509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67130" y="3537696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67130" y="4339454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251706" y="2821131"/>
            <a:ext cx="0" cy="30366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59103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nl-NL" sz="1800" dirty="0" smtClean="0"/>
              <a:t>Deze les is gemaakt door </a:t>
            </a:r>
            <a:r>
              <a:rPr lang="nl-NL" sz="1800" dirty="0" err="1" smtClean="0"/>
              <a:t>Sanjay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and </a:t>
            </a:r>
            <a:r>
              <a:rPr lang="nl-NL" sz="1800" dirty="0" err="1" smtClean="0"/>
              <a:t>Arvind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van </a:t>
            </a:r>
            <a:r>
              <a:rPr lang="nl-NL" sz="1800" dirty="0" err="1" smtClean="0"/>
              <a:t>Droids</a:t>
            </a:r>
            <a:r>
              <a:rPr lang="nl-NL" sz="1800" dirty="0" smtClean="0"/>
              <a:t> </a:t>
            </a:r>
            <a:r>
              <a:rPr lang="nl-NL" sz="1800" dirty="0" err="1" smtClean="0"/>
              <a:t>Robotics</a:t>
            </a:r>
            <a:r>
              <a:rPr lang="nl-NL" sz="180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Meer lessen zijn beschikbaar op www.ev3lessons.com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Auteurs email: </a:t>
            </a:r>
            <a:r>
              <a:rPr lang="nl-NL" sz="1800" dirty="0" smtClean="0">
                <a:hlinkClick r:id="rId2"/>
              </a:rPr>
              <a:t>team@</a:t>
            </a:r>
            <a:r>
              <a:rPr lang="nl-NL" sz="1800" dirty="0" err="1" smtClean="0">
                <a:hlinkClick r:id="rId2"/>
              </a:rPr>
              <a:t>droidsrobotics.org</a:t>
            </a: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2/28/2015)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074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6200</TotalTime>
  <Words>332</Words>
  <Application>Microsoft Office PowerPoint</Application>
  <PresentationFormat>Diavoorstelling (4:3)</PresentationFormat>
  <Paragraphs>53</Paragraphs>
  <Slides>6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Essential</vt:lpstr>
      <vt:lpstr>BEGINNER EV3 PROGRAMMeer Les</vt:lpstr>
      <vt:lpstr>Instructie leraar</vt:lpstr>
      <vt:lpstr>doolhof 1: rechtdoor rijden en draaien</vt:lpstr>
      <vt:lpstr>doolhof 2: sensoren gebruiken</vt:lpstr>
      <vt:lpstr>STOP op de lijn</vt:lpstr>
      <vt:lpstr>CREDITS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Hulsen 2</cp:lastModifiedBy>
  <cp:revision>5</cp:revision>
  <dcterms:created xsi:type="dcterms:W3CDTF">2014-08-07T02:19:13Z</dcterms:created>
  <dcterms:modified xsi:type="dcterms:W3CDTF">2015-04-25T15:47:02Z</dcterms:modified>
</cp:coreProperties>
</file>