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9"/>
  </p:notesMasterIdLst>
  <p:handoutMasterIdLst>
    <p:handoutMasterId r:id="rId10"/>
  </p:handoutMasterIdLst>
  <p:sldIdLst>
    <p:sldId id="403" r:id="rId2"/>
    <p:sldId id="407" r:id="rId3"/>
    <p:sldId id="278" r:id="rId4"/>
    <p:sldId id="306" r:id="rId5"/>
    <p:sldId id="405" r:id="rId6"/>
    <p:sldId id="406" r:id="rId7"/>
    <p:sldId id="40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63" autoAdjust="0"/>
  </p:normalViewPr>
  <p:slideViewPr>
    <p:cSldViewPr snapToGrid="0" snapToObjects="1">
      <p:cViewPr varScale="1">
        <p:scale>
          <a:sx n="112" d="100"/>
          <a:sy n="112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313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ED2C-AB69-4639-85D4-4F22D3C5AB23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268" y="6477001"/>
            <a:ext cx="574937" cy="2839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90047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676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317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63E2-955F-4ADA-850C-47477F514446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7BEC-9254-4D86-AFC8-A5E86CA83672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1047-43D6-4172-B18C-66077035C21E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8822" y="6385560"/>
            <a:ext cx="592138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E498-A8BA-402A-B8AE-265D5E7A80E2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EFD0-F26F-4B6A-8703-6BB3C49D1CF7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73FA-4A4D-4536-B587-FE364F00D348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BA6B-FBFA-4B1A-8029-13B7ABDAE36F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9EA6-3AA3-4A80-A881-6903ACA21B4A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DF9D-E7CC-4F82-990A-344000B642E3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BFCA-853B-4591-AE9A-E05186331CE2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C6C0C8C-DDD7-4F58-A33D-9511EFC16315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0" y="6492875"/>
            <a:ext cx="574937" cy="265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90047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676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317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mailto:team@droidsrobotic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en-US" sz="3200" dirty="0" smtClean="0"/>
              <a:t>BEGINNER EV3 </a:t>
            </a:r>
            <a:r>
              <a:rPr lang="en-US" sz="3200" dirty="0" smtClean="0"/>
              <a:t>PROGRAMMEER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Les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7501" y="5949643"/>
            <a:ext cx="4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Door</a:t>
            </a:r>
            <a:r>
              <a:rPr lang="en-US" sz="2800" dirty="0" smtClean="0"/>
              <a:t>: </a:t>
            </a:r>
            <a:r>
              <a:rPr lang="en-US" sz="2800" dirty="0" smtClean="0"/>
              <a:t>Droids Robotics</a:t>
            </a:r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88" y="2713113"/>
            <a:ext cx="8187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</a:rPr>
              <a:t>Onderwerp:</a:t>
            </a:r>
          </a:p>
          <a:p>
            <a:r>
              <a:rPr lang="nl-NL" sz="2800" dirty="0" smtClean="0">
                <a:solidFill>
                  <a:srgbClr val="FF0000"/>
                </a:solidFill>
              </a:rPr>
              <a:t>Acties herhalen</a:t>
            </a:r>
            <a:endParaRPr lang="nl-NL" sz="28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94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DOELSTELLINGEN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Leren hoe je een actie kunt </a:t>
            </a:r>
            <a:r>
              <a:rPr lang="nl-NL" dirty="0" smtClean="0"/>
              <a:t>herhalen.</a:t>
            </a: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Leren hoe je Herhaal blokken gebruikt.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204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actie</a:t>
            </a:r>
            <a:r>
              <a:rPr lang="en-US" dirty="0" smtClean="0"/>
              <a:t> </a:t>
            </a:r>
            <a:r>
              <a:rPr lang="en-US" dirty="0" err="1" smtClean="0"/>
              <a:t>herhalen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79" y="981357"/>
            <a:ext cx="6539432" cy="4563595"/>
          </a:xfrm>
        </p:spPr>
        <p:txBody>
          <a:bodyPr>
            <a:normAutofit/>
          </a:bodyPr>
          <a:lstStyle/>
          <a:p>
            <a:r>
              <a:rPr lang="nl-NL" sz="2800" dirty="0" smtClean="0"/>
              <a:t>Hoe kunne</a:t>
            </a:r>
            <a:r>
              <a:rPr lang="nl-NL" sz="2800" dirty="0" smtClean="0"/>
              <a:t>n we rond een doos rijden met de commando’s doe we al kennen?</a:t>
            </a:r>
            <a:endParaRPr lang="nl-NL" sz="2800" dirty="0" smtClean="0"/>
          </a:p>
          <a:p>
            <a:pPr lvl="1"/>
            <a:r>
              <a:rPr lang="nl-NL" b="1" dirty="0" smtClean="0">
                <a:solidFill>
                  <a:srgbClr val="FF0000"/>
                </a:solidFill>
              </a:rPr>
              <a:t>(beweeg + draai) + </a:t>
            </a:r>
            <a:r>
              <a:rPr lang="nl-NL" b="1" dirty="0" smtClean="0">
                <a:solidFill>
                  <a:srgbClr val="FF0000"/>
                </a:solidFill>
              </a:rPr>
              <a:t>(beweeg + draai) </a:t>
            </a:r>
            <a:r>
              <a:rPr lang="nl-NL" b="1" dirty="0" smtClean="0">
                <a:solidFill>
                  <a:srgbClr val="FF0000"/>
                </a:solidFill>
              </a:rPr>
              <a:t>+ </a:t>
            </a:r>
            <a:r>
              <a:rPr lang="nl-NL" b="1" dirty="0" smtClean="0">
                <a:solidFill>
                  <a:srgbClr val="FF0000"/>
                </a:solidFill>
              </a:rPr>
              <a:t>(beweeg + draai) </a:t>
            </a:r>
            <a:r>
              <a:rPr lang="nl-NL" b="1" dirty="0" smtClean="0">
                <a:solidFill>
                  <a:srgbClr val="FF0000"/>
                </a:solidFill>
              </a:rPr>
              <a:t>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372" b="98087" l="0" r="100000">
                        <a14:backgroundMark x1="74545" y1="44536" x2="74545" y2="44536"/>
                        <a14:backgroundMark x1="81273" y1="48087" x2="81273" y2="48087"/>
                        <a14:backgroundMark x1="61636" y1="42350" x2="61636" y2="42350"/>
                        <a14:backgroundMark x1="57455" y1="42896" x2="57455" y2="4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9649" y="5024833"/>
            <a:ext cx="2224239" cy="1480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56" y="3329307"/>
            <a:ext cx="8890000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078" y="4732176"/>
            <a:ext cx="505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Is </a:t>
            </a:r>
            <a:r>
              <a:rPr lang="en-US" sz="3600" dirty="0" err="1" smtClean="0">
                <a:solidFill>
                  <a:srgbClr val="FF0000"/>
                </a:solidFill>
              </a:rPr>
              <a:t>er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een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makkelijkere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manier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0356" y="567634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Hint: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84544" y="1317714"/>
            <a:ext cx="817503" cy="76236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050971" y="1098724"/>
            <a:ext cx="0" cy="116794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042789" y="1098724"/>
            <a:ext cx="1234439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50218" y="1098725"/>
            <a:ext cx="0" cy="116794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050971" y="2325061"/>
            <a:ext cx="126187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855511" y="1622219"/>
            <a:ext cx="369954" cy="457861"/>
            <a:chOff x="6310708" y="2223671"/>
            <a:chExt cx="809489" cy="898563"/>
          </a:xfrm>
        </p:grpSpPr>
        <p:sp>
          <p:nvSpPr>
            <p:cNvPr id="26" name="Rounded Rectangle 2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04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38" y="4169674"/>
            <a:ext cx="5943600" cy="156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Lussen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121818" cy="5025381"/>
          </a:xfrm>
        </p:spPr>
        <p:txBody>
          <a:bodyPr>
            <a:normAutofit/>
          </a:bodyPr>
          <a:lstStyle/>
          <a:p>
            <a:r>
              <a:rPr lang="nl-NL" dirty="0" smtClean="0"/>
              <a:t>Met  een lus kun je een taak makkelijk meerdere keren herhalen</a:t>
            </a:r>
          </a:p>
          <a:p>
            <a:pPr lvl="1"/>
            <a:r>
              <a:rPr lang="nl-NL" dirty="0" smtClean="0"/>
              <a:t>Ga door…..oneindig, een aantal keer, totdat tastsensor wordt ingedrukt (of iets anders)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372" b="98087" l="0" r="100000">
                        <a14:backgroundMark x1="74545" y1="44536" x2="74545" y2="44536"/>
                        <a14:backgroundMark x1="81273" y1="48087" x2="81273" y2="48087"/>
                        <a14:backgroundMark x1="61636" y1="42350" x2="61636" y2="42350"/>
                        <a14:backgroundMark x1="57455" y1="42896" x2="57455" y2="4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2688" y="-181255"/>
            <a:ext cx="2000335" cy="1331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250" y="3142568"/>
            <a:ext cx="5859984" cy="602742"/>
          </a:xfrm>
          <a:prstGeom prst="rect">
            <a:avLst/>
          </a:prstGeom>
        </p:spPr>
      </p:pic>
      <p:sp>
        <p:nvSpPr>
          <p:cNvPr id="7" name="Curved Left Arrow 6"/>
          <p:cNvSpPr/>
          <p:nvPr/>
        </p:nvSpPr>
        <p:spPr>
          <a:xfrm>
            <a:off x="7191784" y="3326301"/>
            <a:ext cx="671344" cy="102133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Screen Shot 2014-08-07 at 12.27.3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0451" y="309235"/>
            <a:ext cx="3465446" cy="40271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2015, (</a:t>
            </a:r>
            <a:r>
              <a:rPr lang="en-US" sz="1050" dirty="0" smtClean="0"/>
              <a:t>Last </a:t>
            </a:r>
            <a:r>
              <a:rPr lang="en-US" dirty="0" smtClean="0"/>
              <a:t>edit: 2/26/2015)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40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Herhaal</a:t>
            </a:r>
            <a:r>
              <a:rPr lang="en-US" dirty="0" smtClean="0"/>
              <a:t> </a:t>
            </a:r>
            <a:r>
              <a:rPr lang="en-US" dirty="0" err="1" smtClean="0"/>
              <a:t>opdracht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Opdrach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Schrijf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programma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rondje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rond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doos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rijden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totdat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tastsensor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wordt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ingedrukt</a:t>
            </a:r>
            <a:r>
              <a:rPr lang="en-US" dirty="0" smtClean="0">
                <a:solidFill>
                  <a:srgbClr val="FF0000"/>
                </a:solidFill>
              </a:rPr>
              <a:t>. Je </a:t>
            </a:r>
            <a:r>
              <a:rPr lang="en-US" dirty="0" err="1" smtClean="0">
                <a:solidFill>
                  <a:srgbClr val="FF0000"/>
                </a:solidFill>
              </a:rPr>
              <a:t>moet</a:t>
            </a:r>
            <a:r>
              <a:rPr lang="en-US" dirty="0" smtClean="0">
                <a:solidFill>
                  <a:srgbClr val="FF0000"/>
                </a:solidFill>
              </a:rPr>
              <a:t> het </a:t>
            </a:r>
            <a:r>
              <a:rPr lang="en-US" dirty="0" err="1" smtClean="0">
                <a:solidFill>
                  <a:srgbClr val="FF0000"/>
                </a:solidFill>
              </a:rPr>
              <a:t>herhalen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blok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gebruiken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15233" y="3589860"/>
            <a:ext cx="817503" cy="76236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081660" y="3370870"/>
            <a:ext cx="0" cy="116794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073478" y="3370870"/>
            <a:ext cx="1234439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80907" y="3370871"/>
            <a:ext cx="0" cy="116794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081660" y="4597207"/>
            <a:ext cx="126187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886200" y="3894365"/>
            <a:ext cx="369954" cy="457861"/>
            <a:chOff x="6310708" y="2223671"/>
            <a:chExt cx="809489" cy="898563"/>
          </a:xfrm>
        </p:grpSpPr>
        <p:sp>
          <p:nvSpPr>
            <p:cNvPr id="12" name="Rounded Rectangle 11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1902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348134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OPLOSSING HERHAAL OPDRACHT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Afbeelding 5" descr="Loops Solution.ev3p Diagr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17" y="1295909"/>
            <a:ext cx="6861459" cy="47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96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nl-NL" sz="1800" dirty="0" smtClean="0"/>
              <a:t>Deze les is gemaakt door </a:t>
            </a:r>
            <a:r>
              <a:rPr lang="nl-NL" sz="1800" dirty="0" err="1" smtClean="0"/>
              <a:t>Sanjay</a:t>
            </a:r>
            <a:r>
              <a:rPr lang="nl-NL" sz="1800" dirty="0" smtClean="0"/>
              <a:t> </a:t>
            </a:r>
            <a:r>
              <a:rPr lang="nl-NL" sz="1800" dirty="0" err="1" smtClean="0"/>
              <a:t>Seshan</a:t>
            </a:r>
            <a:r>
              <a:rPr lang="nl-NL" sz="1800" dirty="0" smtClean="0"/>
              <a:t> and </a:t>
            </a:r>
            <a:r>
              <a:rPr lang="nl-NL" sz="1800" dirty="0" err="1" smtClean="0"/>
              <a:t>Arvind</a:t>
            </a:r>
            <a:r>
              <a:rPr lang="nl-NL" sz="1800" dirty="0" smtClean="0"/>
              <a:t> </a:t>
            </a:r>
            <a:r>
              <a:rPr lang="nl-NL" sz="1800" dirty="0" err="1" smtClean="0"/>
              <a:t>Seshan</a:t>
            </a:r>
            <a:r>
              <a:rPr lang="nl-NL" sz="1800" dirty="0" smtClean="0"/>
              <a:t> van </a:t>
            </a:r>
            <a:r>
              <a:rPr lang="nl-NL" sz="1800" dirty="0" err="1" smtClean="0"/>
              <a:t>Droids</a:t>
            </a:r>
            <a:r>
              <a:rPr lang="nl-NL" sz="1800" dirty="0" smtClean="0"/>
              <a:t> </a:t>
            </a:r>
            <a:r>
              <a:rPr lang="nl-NL" sz="1800" dirty="0" err="1" smtClean="0"/>
              <a:t>Robotics</a:t>
            </a:r>
            <a:r>
              <a:rPr lang="nl-NL" sz="18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nl-NL" sz="1800" dirty="0" smtClean="0"/>
              <a:t>Meer lessen zijn beschikbaar op www.ev3lessons.com</a:t>
            </a:r>
          </a:p>
          <a:p>
            <a:pPr marL="342900" indent="-342900">
              <a:buFont typeface="Arial"/>
              <a:buChar char="•"/>
            </a:pPr>
            <a:r>
              <a:rPr lang="nl-NL" sz="1800" dirty="0" smtClean="0"/>
              <a:t>Auteurs Email: </a:t>
            </a:r>
            <a:r>
              <a:rPr lang="nl-NL" sz="1800" dirty="0" smtClean="0">
                <a:hlinkClick r:id="rId2"/>
              </a:rPr>
              <a:t>team@</a:t>
            </a:r>
            <a:r>
              <a:rPr lang="nl-NL" sz="1800" dirty="0" err="1" smtClean="0">
                <a:hlinkClick r:id="rId2"/>
              </a:rPr>
              <a:t>droidsrobotics.org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14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6272</TotalTime>
  <Words>230</Words>
  <Application>Microsoft Office PowerPoint</Application>
  <PresentationFormat>Diavoorstelling (4:3)</PresentationFormat>
  <Paragraphs>42</Paragraphs>
  <Slides>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Essential</vt:lpstr>
      <vt:lpstr>BEGINNER EV3 PROGRAMMEER Les</vt:lpstr>
      <vt:lpstr>DOELSTELLINGEN</vt:lpstr>
      <vt:lpstr>Een actie herhalen</vt:lpstr>
      <vt:lpstr>Lussen</vt:lpstr>
      <vt:lpstr>Herhaal opdracht</vt:lpstr>
      <vt:lpstr>OPLOSSING HERHAAL OPDRACHT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PROGRAMMEER Les</dc:title>
  <dc:creator>Hulsen 2</dc:creator>
  <cp:lastModifiedBy>Hulsen 2</cp:lastModifiedBy>
  <cp:revision>5</cp:revision>
  <dcterms:created xsi:type="dcterms:W3CDTF">2014-08-07T02:19:13Z</dcterms:created>
  <dcterms:modified xsi:type="dcterms:W3CDTF">2015-04-23T19:24:10Z</dcterms:modified>
</cp:coreProperties>
</file>