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5" r:id="rId3"/>
    <p:sldId id="282" r:id="rId4"/>
    <p:sldId id="285" r:id="rId5"/>
    <p:sldId id="283" r:id="rId6"/>
    <p:sldId id="286" r:id="rId7"/>
    <p:sldId id="284" r:id="rId8"/>
    <p:sldId id="287" r:id="rId9"/>
    <p:sldId id="276" r:id="rId10"/>
    <p:sldId id="279" r:id="rId11"/>
    <p:sldId id="278" r:id="rId12"/>
    <p:sldId id="277" r:id="rId13"/>
    <p:sldId id="280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7692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213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E053-34C8-0F42-A2D4-D307AD98153C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9C0B-C514-FC4C-988E-1DEF50321238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8C9-2553-5B4A-83E7-2DC6296BDD83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10DD-ED5D-AB45-B424-E69D9566BE05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5957-99F1-784B-A97E-AF9A8CCFF742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9A6B-B270-704B-B37B-5B92A143FE0D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EA2E-0E4C-8A49-9E20-19AA506BA14B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  <a:noFill/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44A6-5343-2644-B0F8-02E106FDBC9A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1D86-48FE-0746-A035-144633167862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54DE-D49D-1B4B-B6AB-51FC2F01A25B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4B2-2057-5741-9D04-302E23563DE8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5C7A-2434-7B44-8634-D7DEB66DA809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6053-E31C-564C-89BD-D63EFF6ED3B9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C38F-60EB-7749-9A0E-524D07A8B66C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9F4-009A-0D42-85EF-D4219A15C023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C503-5921-8048-8F4F-2EFC51331576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58D82B4-586E-7246-865D-DA6FED6D583D}" type="datetime1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Door Droids Robotics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98" y="2974369"/>
            <a:ext cx="7810967" cy="1088237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Objecten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oppakken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verplaatsen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BEGINNERS PROGAMEER LES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EV3Lessons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159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0336693_833816003373094_6398606143353343077_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98" y="5196601"/>
            <a:ext cx="1240431" cy="1240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hulpstukken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Verminder</a:t>
            </a:r>
            <a:r>
              <a:rPr lang="en-US" dirty="0" smtClean="0"/>
              <a:t> </a:t>
            </a:r>
            <a:r>
              <a:rPr lang="en-US" dirty="0" err="1" smtClean="0"/>
              <a:t>fouten</a:t>
            </a:r>
            <a:r>
              <a:rPr lang="en-US" dirty="0" smtClean="0"/>
              <a:t>/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verspilling</a:t>
            </a:r>
            <a:r>
              <a:rPr lang="en-US" dirty="0" smtClean="0"/>
              <a:t> door het </a:t>
            </a:r>
            <a:r>
              <a:rPr lang="en-US" dirty="0" err="1" smtClean="0"/>
              <a:t>verwisselen</a:t>
            </a:r>
            <a:r>
              <a:rPr lang="en-US" dirty="0" smtClean="0"/>
              <a:t> van </a:t>
            </a:r>
            <a:r>
              <a:rPr lang="en-US" dirty="0" err="1" smtClean="0"/>
              <a:t>hulpstukken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voorkomen</a:t>
            </a:r>
            <a:r>
              <a:rPr lang="en-US" dirty="0" smtClean="0"/>
              <a:t>. </a:t>
            </a:r>
            <a:r>
              <a:rPr lang="en-US" dirty="0" err="1" smtClean="0"/>
              <a:t>Ontwerp</a:t>
            </a:r>
            <a:r>
              <a:rPr lang="en-US" dirty="0" smtClean="0"/>
              <a:t> </a:t>
            </a:r>
            <a:r>
              <a:rPr lang="en-US" dirty="0" err="1" smtClean="0"/>
              <a:t>hulpstukken</a:t>
            </a:r>
            <a:r>
              <a:rPr lang="en-US" dirty="0" smtClean="0"/>
              <a:t> die de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op de robot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blijven</a:t>
            </a:r>
            <a:r>
              <a:rPr lang="en-US" dirty="0" smtClean="0"/>
              <a:t> </a:t>
            </a:r>
            <a:r>
              <a:rPr lang="en-US" dirty="0" err="1" smtClean="0"/>
              <a:t>zitten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Kijk</a:t>
            </a:r>
            <a:r>
              <a:rPr lang="en-US" dirty="0" smtClean="0"/>
              <a:t> 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robotronde</a:t>
            </a:r>
            <a:r>
              <a:rPr lang="en-US" dirty="0" smtClean="0"/>
              <a:t> van Droids Robotics Food Factor op YouTube.</a:t>
            </a:r>
          </a:p>
          <a:p>
            <a:r>
              <a:rPr lang="en-US" dirty="0" err="1" smtClean="0"/>
              <a:t>Hulpstukken</a:t>
            </a:r>
            <a:r>
              <a:rPr lang="en-US" dirty="0" smtClean="0"/>
              <a:t> </a:t>
            </a:r>
            <a:r>
              <a:rPr lang="en-US" dirty="0" err="1" smtClean="0"/>
              <a:t>verwijderen</a:t>
            </a:r>
            <a:r>
              <a:rPr lang="en-US" dirty="0" smtClean="0"/>
              <a:t> is </a:t>
            </a:r>
            <a:r>
              <a:rPr lang="en-US" dirty="0" err="1" smtClean="0"/>
              <a:t>makkelijker</a:t>
            </a:r>
            <a:r>
              <a:rPr lang="en-US" dirty="0" smtClean="0"/>
              <a:t> en </a:t>
            </a:r>
            <a:r>
              <a:rPr lang="en-US" dirty="0" err="1" smtClean="0"/>
              <a:t>geeft</a:t>
            </a:r>
            <a:r>
              <a:rPr lang="en-US" dirty="0" smtClean="0"/>
              <a:t> minder </a:t>
            </a:r>
            <a:r>
              <a:rPr lang="en-US" dirty="0" err="1" smtClean="0"/>
              <a:t>fouten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hulpstukken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op </a:t>
            </a:r>
            <a:r>
              <a:rPr lang="en-US" dirty="0" err="1" smtClean="0"/>
              <a:t>zetten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Kijk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robotronde</a:t>
            </a:r>
            <a:r>
              <a:rPr lang="en-US" dirty="0" smtClean="0"/>
              <a:t> van Droids Robotics Senior Solution op You Tube.</a:t>
            </a:r>
          </a:p>
          <a:p>
            <a:r>
              <a:rPr lang="en-US" dirty="0" err="1" smtClean="0"/>
              <a:t>Verminder</a:t>
            </a:r>
            <a:r>
              <a:rPr lang="en-US" dirty="0" smtClean="0"/>
              <a:t> </a:t>
            </a:r>
            <a:r>
              <a:rPr lang="en-US" dirty="0" err="1" smtClean="0"/>
              <a:t>ruimte</a:t>
            </a:r>
            <a:r>
              <a:rPr lang="en-US" dirty="0" smtClean="0"/>
              <a:t> en </a:t>
            </a:r>
            <a:r>
              <a:rPr lang="en-US" dirty="0" err="1" smtClean="0"/>
              <a:t>complexheid</a:t>
            </a:r>
            <a:r>
              <a:rPr lang="en-US" dirty="0" smtClean="0"/>
              <a:t> van </a:t>
            </a:r>
            <a:r>
              <a:rPr lang="en-US" dirty="0" err="1" smtClean="0"/>
              <a:t>hulpstukken</a:t>
            </a:r>
            <a:r>
              <a:rPr lang="en-US" dirty="0" smtClean="0"/>
              <a:t> door </a:t>
            </a:r>
            <a:r>
              <a:rPr lang="en-US" dirty="0" err="1" smtClean="0"/>
              <a:t>hulpstukken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ontwerpen</a:t>
            </a:r>
            <a:r>
              <a:rPr lang="en-US" dirty="0" smtClean="0"/>
              <a:t> die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missies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Kijk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het </a:t>
            </a:r>
            <a:r>
              <a:rPr lang="en-US" dirty="0" err="1" smtClean="0"/>
              <a:t>heftruck</a:t>
            </a:r>
            <a:r>
              <a:rPr lang="en-US" dirty="0" smtClean="0"/>
              <a:t> </a:t>
            </a:r>
            <a:r>
              <a:rPr lang="en-US" dirty="0" err="1" smtClean="0"/>
              <a:t>hulpstuk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door Droids </a:t>
            </a:r>
            <a:r>
              <a:rPr lang="en-US" dirty="0"/>
              <a:t>R</a:t>
            </a:r>
            <a:r>
              <a:rPr lang="en-US" dirty="0" smtClean="0"/>
              <a:t>obotics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werd</a:t>
            </a:r>
            <a:r>
              <a:rPr lang="en-US" dirty="0" smtClean="0"/>
              <a:t> in de Nature’s Fury </a:t>
            </a:r>
            <a:r>
              <a:rPr lang="en-US" dirty="0" err="1" smtClean="0"/>
              <a:t>robotronde</a:t>
            </a:r>
            <a:r>
              <a:rPr lang="en-US" dirty="0" smtClean="0"/>
              <a:t> (You Tube)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199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hulpstukken</a:t>
            </a:r>
            <a:r>
              <a:rPr lang="en-US" dirty="0" smtClean="0"/>
              <a:t> </a:t>
            </a:r>
            <a:r>
              <a:rPr lang="en-US" dirty="0" err="1" smtClean="0"/>
              <a:t>vervolg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Gebruik betrouwbare en gemakkelijk te voegen mechanismen voor aansluiting op motoren / robot</a:t>
            </a:r>
            <a:endParaRPr lang="en-US" dirty="0" smtClean="0"/>
          </a:p>
          <a:p>
            <a:pPr lvl="1"/>
            <a:r>
              <a:rPr lang="nl-NL" dirty="0" smtClean="0"/>
              <a:t>Vermijd moeilijk te </a:t>
            </a:r>
            <a:r>
              <a:rPr lang="nl-NL" dirty="0" smtClean="0"/>
              <a:t>bevestigen hulpstukken/ </a:t>
            </a:r>
            <a:r>
              <a:rPr lang="nl-NL" dirty="0" smtClean="0"/>
              <a:t>verwijder pinnetjes.</a:t>
            </a:r>
            <a:endParaRPr lang="en-US" dirty="0" smtClean="0"/>
          </a:p>
          <a:p>
            <a:pPr lvl="1"/>
            <a:r>
              <a:rPr lang="nl-NL" dirty="0" smtClean="0"/>
              <a:t>Rechtstreeks aansluiten op de motor kan betrouwbaarder zijn (verkomt </a:t>
            </a:r>
            <a:r>
              <a:rPr lang="nl-NL" dirty="0" smtClean="0"/>
              <a:t>slippen van tandwielen, </a:t>
            </a:r>
            <a:r>
              <a:rPr lang="nl-NL" dirty="0" smtClean="0"/>
              <a:t>enz.), maar duurt </a:t>
            </a:r>
            <a:r>
              <a:rPr lang="nl-NL" dirty="0" smtClean="0"/>
              <a:t>langer.</a:t>
            </a:r>
            <a:endParaRPr lang="nl-NL" dirty="0" smtClean="0"/>
          </a:p>
          <a:p>
            <a:pPr lvl="1"/>
            <a:r>
              <a:rPr lang="en-US" dirty="0" err="1" smtClean="0"/>
              <a:t>Mechanismen</a:t>
            </a:r>
            <a:r>
              <a:rPr lang="en-US" dirty="0" smtClean="0"/>
              <a:t> met </a:t>
            </a:r>
            <a:r>
              <a:rPr lang="en-US" dirty="0" err="1" smtClean="0"/>
              <a:t>tandwielen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, </a:t>
            </a:r>
            <a:r>
              <a:rPr lang="en-US" dirty="0" err="1" smtClean="0"/>
              <a:t>kan</a:t>
            </a:r>
            <a:r>
              <a:rPr lang="en-US" dirty="0" smtClean="0"/>
              <a:t> het </a:t>
            </a:r>
            <a:r>
              <a:rPr lang="en-US" dirty="0" err="1" smtClean="0"/>
              <a:t>makkelijker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hulpstukken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bevestigen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de </a:t>
            </a:r>
            <a:r>
              <a:rPr lang="en-US" dirty="0" err="1" smtClean="0"/>
              <a:t>bevestiging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minder </a:t>
            </a:r>
            <a:r>
              <a:rPr lang="en-US" dirty="0" err="1" smtClean="0"/>
              <a:t>betrouwbaar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tandwielen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robot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vermogen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en in de </a:t>
            </a:r>
            <a:r>
              <a:rPr lang="en-US" dirty="0" err="1" smtClean="0"/>
              <a:t>benodigde</a:t>
            </a:r>
            <a:r>
              <a:rPr lang="en-US" dirty="0" smtClean="0"/>
              <a:t> </a:t>
            </a:r>
            <a:r>
              <a:rPr lang="en-US" dirty="0" err="1" smtClean="0"/>
              <a:t>richting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Kijk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inspiratie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tandwielen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verbinden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LEGO </a:t>
            </a:r>
            <a:r>
              <a:rPr lang="en-US" dirty="0" smtClean="0"/>
              <a:t>sets </a:t>
            </a:r>
          </a:p>
          <a:p>
            <a:pPr lvl="1"/>
            <a:r>
              <a:rPr lang="en-US" dirty="0" smtClean="0"/>
              <a:t>Om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leren</a:t>
            </a:r>
            <a:r>
              <a:rPr lang="en-US" dirty="0" smtClean="0"/>
              <a:t> over </a:t>
            </a:r>
            <a:r>
              <a:rPr lang="en-US" dirty="0" err="1" smtClean="0"/>
              <a:t>tandwielen</a:t>
            </a:r>
            <a:r>
              <a:rPr lang="en-US" dirty="0" smtClean="0"/>
              <a:t> kun je </a:t>
            </a:r>
            <a:r>
              <a:rPr lang="en-US" dirty="0" smtClean="0"/>
              <a:t>de </a:t>
            </a:r>
            <a:r>
              <a:rPr lang="en-US" dirty="0" err="1" smtClean="0"/>
              <a:t>boeken</a:t>
            </a:r>
            <a:r>
              <a:rPr lang="en-US" dirty="0" smtClean="0"/>
              <a:t> van</a:t>
            </a:r>
            <a:r>
              <a:rPr lang="en-US" dirty="0" smtClean="0"/>
              <a:t> </a:t>
            </a:r>
            <a:r>
              <a:rPr lang="en-US" dirty="0" err="1" smtClean="0"/>
              <a:t>Isogawa</a:t>
            </a:r>
            <a:r>
              <a:rPr lang="en-US" dirty="0" smtClean="0"/>
              <a:t> </a:t>
            </a:r>
            <a:r>
              <a:rPr lang="en-US" dirty="0" err="1" smtClean="0"/>
              <a:t>bekijken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47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hulpstukken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Droid Bot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163" y="2133600"/>
            <a:ext cx="4287837" cy="3992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 err="1" smtClean="0"/>
              <a:t>Dingen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rekening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mee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houden</a:t>
            </a:r>
            <a:r>
              <a:rPr lang="en-US" b="1" u="sng" dirty="0" smtClean="0"/>
              <a:t>: 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Verwisselbaar</a:t>
            </a:r>
            <a:r>
              <a:rPr lang="en-US" dirty="0" smtClean="0"/>
              <a:t>: </a:t>
            </a:r>
            <a:r>
              <a:rPr lang="en-US" dirty="0" err="1" smtClean="0"/>
              <a:t>Makkelijk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bevestigen</a:t>
            </a:r>
            <a:r>
              <a:rPr lang="en-US" dirty="0" smtClean="0"/>
              <a:t> en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problemen</a:t>
            </a:r>
            <a:r>
              <a:rPr lang="en-US" dirty="0" smtClean="0"/>
              <a:t>: </a:t>
            </a:r>
            <a:r>
              <a:rPr lang="en-US" dirty="0" err="1" smtClean="0"/>
              <a:t>Sterk</a:t>
            </a:r>
            <a:r>
              <a:rPr lang="en-US" dirty="0" smtClean="0"/>
              <a:t>, </a:t>
            </a:r>
            <a:r>
              <a:rPr lang="en-US" dirty="0" err="1" smtClean="0"/>
              <a:t>betrouwbaar</a:t>
            </a:r>
            <a:r>
              <a:rPr lang="en-US" dirty="0" smtClean="0"/>
              <a:t> </a:t>
            </a:r>
            <a:r>
              <a:rPr lang="en-US" dirty="0" err="1" smtClean="0"/>
              <a:t>verbinding</a:t>
            </a:r>
            <a:r>
              <a:rPr lang="en-US" dirty="0" smtClean="0"/>
              <a:t> met de motor. (</a:t>
            </a:r>
            <a:r>
              <a:rPr lang="en-US" dirty="0" err="1" smtClean="0"/>
              <a:t>moeilijk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per </a:t>
            </a:r>
            <a:r>
              <a:rPr lang="en-US" dirty="0" err="1" smtClean="0"/>
              <a:t>ongeluk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verwijderen</a:t>
            </a:r>
            <a:r>
              <a:rPr lang="en-US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Aangedreven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hulpstukken</a:t>
            </a:r>
            <a:r>
              <a:rPr lang="en-US" dirty="0" smtClean="0"/>
              <a:t>: </a:t>
            </a:r>
            <a:r>
              <a:rPr lang="en-US" dirty="0" err="1" smtClean="0"/>
              <a:t>Betrouwbaar</a:t>
            </a:r>
            <a:r>
              <a:rPr lang="en-US" dirty="0" smtClean="0"/>
              <a:t> </a:t>
            </a:r>
            <a:r>
              <a:rPr lang="en-US" dirty="0" err="1" smtClean="0"/>
              <a:t>mechanisme</a:t>
            </a:r>
            <a:r>
              <a:rPr lang="en-US" dirty="0" smtClean="0"/>
              <a:t> met </a:t>
            </a:r>
            <a:r>
              <a:rPr lang="en-US" dirty="0" err="1" smtClean="0"/>
              <a:t>tandwielen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kracht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vergroten</a:t>
            </a:r>
            <a:r>
              <a:rPr lang="en-US" dirty="0" smtClean="0"/>
              <a:t> of </a:t>
            </a:r>
            <a:r>
              <a:rPr lang="en-US" dirty="0" err="1" smtClean="0"/>
              <a:t>verkleinen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err="1" smtClean="0"/>
              <a:t>Mechanisme</a:t>
            </a:r>
            <a:r>
              <a:rPr lang="en-US" dirty="0" smtClean="0"/>
              <a:t> met </a:t>
            </a:r>
            <a:r>
              <a:rPr lang="en-US" dirty="0" err="1" smtClean="0"/>
              <a:t>tandwielen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kracht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iedere</a:t>
            </a:r>
            <a:r>
              <a:rPr lang="en-US" dirty="0" smtClean="0"/>
              <a:t> </a:t>
            </a:r>
            <a:r>
              <a:rPr lang="en-US" dirty="0" err="1" smtClean="0"/>
              <a:t>kant</a:t>
            </a:r>
            <a:r>
              <a:rPr lang="en-US" dirty="0" smtClean="0"/>
              <a:t> van de robot.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2000" y="2260472"/>
            <a:ext cx="4365080" cy="3441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9173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stappen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720495"/>
          </a:xfrm>
        </p:spPr>
        <p:txBody>
          <a:bodyPr>
            <a:norm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weet</a:t>
            </a:r>
            <a:r>
              <a:rPr lang="en-US" dirty="0" smtClean="0"/>
              <a:t> nu hoe je de arm van de robot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bewegen</a:t>
            </a:r>
            <a:r>
              <a:rPr lang="en-US" dirty="0" smtClean="0"/>
              <a:t>, </a:t>
            </a:r>
            <a:r>
              <a:rPr lang="en-US" dirty="0" err="1" smtClean="0"/>
              <a:t>lukt</a:t>
            </a:r>
            <a:r>
              <a:rPr lang="en-US" dirty="0" smtClean="0"/>
              <a:t> het je nu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arm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bewegen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de robot </a:t>
            </a:r>
            <a:r>
              <a:rPr lang="en-US" dirty="0" err="1" smtClean="0"/>
              <a:t>rijdt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Lees </a:t>
            </a:r>
            <a:r>
              <a:rPr lang="en-US" dirty="0" err="1" smtClean="0"/>
              <a:t>hiervoor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de </a:t>
            </a:r>
            <a:r>
              <a:rPr lang="en-US" dirty="0" err="1" smtClean="0"/>
              <a:t>gevorderde</a:t>
            </a:r>
            <a:r>
              <a:rPr lang="en-US" dirty="0" smtClean="0"/>
              <a:t> en </a:t>
            </a:r>
            <a:r>
              <a:rPr lang="en-US" dirty="0" err="1" smtClean="0"/>
              <a:t>geavanceerde</a:t>
            </a:r>
            <a:r>
              <a:rPr lang="en-US" dirty="0" smtClean="0"/>
              <a:t> lessen over </a:t>
            </a:r>
            <a:r>
              <a:rPr lang="en-US" dirty="0" err="1" smtClean="0"/>
              <a:t>parallellen</a:t>
            </a:r>
            <a:r>
              <a:rPr lang="en-US" dirty="0" smtClean="0"/>
              <a:t> </a:t>
            </a:r>
            <a:r>
              <a:rPr lang="en-US" dirty="0" err="1" smtClean="0"/>
              <a:t>blokken</a:t>
            </a:r>
            <a:r>
              <a:rPr lang="en-US" dirty="0" smtClean="0"/>
              <a:t> .</a:t>
            </a:r>
          </a:p>
          <a:p>
            <a:pPr lvl="1"/>
            <a:r>
              <a:rPr lang="en-US" dirty="0" smtClean="0"/>
              <a:t>Lees de </a:t>
            </a:r>
            <a:r>
              <a:rPr lang="en-US" dirty="0" err="1" smtClean="0"/>
              <a:t>gevorderde</a:t>
            </a:r>
            <a:r>
              <a:rPr lang="en-US" dirty="0" smtClean="0"/>
              <a:t> les </a:t>
            </a:r>
            <a:r>
              <a:rPr lang="en-US" dirty="0" err="1" smtClean="0"/>
              <a:t>Beweegbokken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leren</a:t>
            </a:r>
            <a:r>
              <a:rPr lang="en-US" dirty="0" smtClean="0"/>
              <a:t> over de </a:t>
            </a: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de </a:t>
            </a:r>
            <a:r>
              <a:rPr lang="en-US" dirty="0" err="1" smtClean="0"/>
              <a:t>motorblokken</a:t>
            </a:r>
            <a:r>
              <a:rPr lang="en-US" dirty="0" smtClean="0"/>
              <a:t> en het </a:t>
            </a:r>
            <a:r>
              <a:rPr lang="en-US" dirty="0" err="1" smtClean="0"/>
              <a:t>richting</a:t>
            </a:r>
            <a:r>
              <a:rPr lang="en-US" dirty="0" smtClean="0"/>
              <a:t> </a:t>
            </a:r>
            <a:r>
              <a:rPr lang="en-US" dirty="0" err="1" smtClean="0"/>
              <a:t>veranderen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32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nl-NL" dirty="0" smtClean="0"/>
              <a:t>Deze les is gemaakt door </a:t>
            </a:r>
            <a:r>
              <a:rPr lang="nl-NL" dirty="0" err="1" smtClean="0"/>
              <a:t>Sanjay</a:t>
            </a:r>
            <a:r>
              <a:rPr lang="nl-NL" dirty="0" smtClean="0"/>
              <a:t> </a:t>
            </a:r>
            <a:r>
              <a:rPr lang="nl-NL" dirty="0" err="1" smtClean="0"/>
              <a:t>Seshan</a:t>
            </a:r>
            <a:r>
              <a:rPr lang="nl-NL" dirty="0" smtClean="0"/>
              <a:t> and </a:t>
            </a:r>
            <a:r>
              <a:rPr lang="nl-NL" dirty="0" err="1" smtClean="0"/>
              <a:t>Arvind</a:t>
            </a:r>
            <a:r>
              <a:rPr lang="nl-NL" dirty="0" smtClean="0"/>
              <a:t> </a:t>
            </a:r>
            <a:r>
              <a:rPr lang="nl-NL" dirty="0" err="1" smtClean="0"/>
              <a:t>Seshan</a:t>
            </a:r>
            <a:r>
              <a:rPr lang="nl-NL" dirty="0" smtClean="0"/>
              <a:t> van </a:t>
            </a:r>
            <a:r>
              <a:rPr lang="nl-NL" dirty="0" err="1" smtClean="0"/>
              <a:t>Droids</a:t>
            </a:r>
            <a:r>
              <a:rPr lang="nl-NL" dirty="0" smtClean="0"/>
              <a:t> </a:t>
            </a:r>
            <a:r>
              <a:rPr lang="nl-NL" dirty="0" err="1" smtClean="0"/>
              <a:t>Robotics</a:t>
            </a:r>
            <a:r>
              <a:rPr lang="nl-NL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Meer lessen zijn beschikbaar op www.ev3lessons.com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Auteurs email: </a:t>
            </a:r>
            <a:r>
              <a:rPr lang="nl-NL" dirty="0" smtClean="0">
                <a:hlinkClick r:id="rId3"/>
              </a:rPr>
              <a:t>team@</a:t>
            </a:r>
            <a:r>
              <a:rPr lang="nl-NL" dirty="0" err="1" smtClean="0">
                <a:hlinkClick r:id="rId3"/>
              </a:rPr>
              <a:t>droidsrobotics.org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Doelstellingen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720495"/>
          </a:xfrm>
        </p:spPr>
        <p:txBody>
          <a:bodyPr>
            <a:normAutofit/>
          </a:bodyPr>
          <a:lstStyle/>
          <a:p>
            <a:r>
              <a:rPr lang="en-US" dirty="0" err="1" smtClean="0"/>
              <a:t>Leren</a:t>
            </a:r>
            <a:r>
              <a:rPr lang="en-US" dirty="0" smtClean="0"/>
              <a:t> hoe je </a:t>
            </a:r>
            <a:r>
              <a:rPr lang="en-US" dirty="0" err="1" smtClean="0"/>
              <a:t>een</a:t>
            </a:r>
            <a:r>
              <a:rPr lang="en-US" dirty="0" smtClean="0"/>
              <a:t> robot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programmeren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opzetarm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Leren</a:t>
            </a:r>
            <a:r>
              <a:rPr lang="en-US" dirty="0" smtClean="0"/>
              <a:t> hoe je </a:t>
            </a:r>
            <a:r>
              <a:rPr lang="en-US" dirty="0" err="1" smtClean="0"/>
              <a:t>nuttige</a:t>
            </a:r>
            <a:r>
              <a:rPr lang="en-US" dirty="0" smtClean="0"/>
              <a:t> </a:t>
            </a:r>
            <a:r>
              <a:rPr lang="en-US" dirty="0" err="1" smtClean="0"/>
              <a:t>hulp</a:t>
            </a:r>
            <a:r>
              <a:rPr lang="en-US" dirty="0" err="1" smtClean="0"/>
              <a:t>stukken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77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hulpmiddel:Motorblok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1948933"/>
            <a:ext cx="3807386" cy="443739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kan</a:t>
            </a:r>
            <a:r>
              <a:rPr lang="en-US" dirty="0" smtClean="0"/>
              <a:t> de </a:t>
            </a:r>
            <a:r>
              <a:rPr lang="en-US" dirty="0" err="1" smtClean="0"/>
              <a:t>grote</a:t>
            </a:r>
            <a:r>
              <a:rPr lang="en-US" dirty="0" smtClean="0"/>
              <a:t> EV3 Motor of de </a:t>
            </a:r>
            <a:r>
              <a:rPr lang="en-US" dirty="0" smtClean="0"/>
              <a:t>medium </a:t>
            </a:r>
            <a:r>
              <a:rPr lang="en-US" dirty="0" smtClean="0"/>
              <a:t>EV3 Motor </a:t>
            </a:r>
            <a:r>
              <a:rPr lang="en-US" dirty="0" err="1" smtClean="0"/>
              <a:t>gebruiken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opzetarmen</a:t>
            </a:r>
            <a:r>
              <a:rPr lang="en-US" dirty="0" smtClean="0"/>
              <a:t> (</a:t>
            </a:r>
            <a:r>
              <a:rPr lang="en-US" dirty="0" err="1" smtClean="0"/>
              <a:t>hulpstukken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Richting</a:t>
            </a:r>
            <a:r>
              <a:rPr lang="en-US" dirty="0" smtClean="0"/>
              <a:t> </a:t>
            </a:r>
            <a:r>
              <a:rPr lang="en-US" dirty="0" err="1" smtClean="0"/>
              <a:t>veranderen</a:t>
            </a:r>
            <a:r>
              <a:rPr lang="en-US" dirty="0" smtClean="0"/>
              <a:t> vs</a:t>
            </a:r>
            <a:r>
              <a:rPr lang="en-US" dirty="0" smtClean="0"/>
              <a:t>. </a:t>
            </a:r>
            <a:r>
              <a:rPr lang="en-US" dirty="0" err="1" smtClean="0"/>
              <a:t>m</a:t>
            </a:r>
            <a:r>
              <a:rPr lang="en-US" dirty="0" err="1" smtClean="0"/>
              <a:t>otorblok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Om je </a:t>
            </a:r>
            <a:r>
              <a:rPr lang="en-US" dirty="0" err="1" smtClean="0"/>
              <a:t>wielen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bewegen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richting</a:t>
            </a:r>
            <a:r>
              <a:rPr lang="en-US" dirty="0" smtClean="0"/>
              <a:t> </a:t>
            </a:r>
            <a:r>
              <a:rPr lang="en-US" dirty="0" err="1" smtClean="0"/>
              <a:t>veranderen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, </a:t>
            </a:r>
            <a:r>
              <a:rPr lang="en-US" dirty="0" err="1" smtClean="0"/>
              <a:t>zodat</a:t>
            </a:r>
            <a:r>
              <a:rPr lang="en-US" dirty="0" smtClean="0"/>
              <a:t> </a:t>
            </a:r>
            <a:r>
              <a:rPr lang="en-US" dirty="0" err="1" smtClean="0"/>
              <a:t>beide</a:t>
            </a:r>
            <a:r>
              <a:rPr lang="en-US" dirty="0" smtClean="0"/>
              <a:t> </a:t>
            </a:r>
            <a:r>
              <a:rPr lang="en-US" dirty="0" err="1" smtClean="0"/>
              <a:t>motoren</a:t>
            </a:r>
            <a:r>
              <a:rPr lang="en-US" dirty="0" smtClean="0"/>
              <a:t> </a:t>
            </a:r>
            <a:r>
              <a:rPr lang="en-US" dirty="0" err="1" smtClean="0"/>
              <a:t>gesynchroniseerd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. </a:t>
            </a:r>
            <a:r>
              <a:rPr lang="en-US" i="1" dirty="0" smtClean="0"/>
              <a:t>(</a:t>
            </a:r>
            <a:r>
              <a:rPr lang="en-US" i="1" dirty="0" err="1" smtClean="0"/>
              <a:t>zie</a:t>
            </a:r>
            <a:r>
              <a:rPr lang="en-US" i="1" dirty="0" smtClean="0"/>
              <a:t> de </a:t>
            </a:r>
            <a:r>
              <a:rPr lang="en-US" i="1" dirty="0" err="1" smtClean="0"/>
              <a:t>gevorderde</a:t>
            </a:r>
            <a:r>
              <a:rPr lang="en-US" i="1" dirty="0" smtClean="0"/>
              <a:t> les </a:t>
            </a:r>
            <a:r>
              <a:rPr lang="en-US" i="1" dirty="0" err="1" smtClean="0"/>
              <a:t>Beweegblokken</a:t>
            </a:r>
            <a:r>
              <a:rPr lang="en-US" i="1" dirty="0" smtClean="0"/>
              <a:t> </a:t>
            </a:r>
            <a:r>
              <a:rPr lang="en-US" i="1" dirty="0" err="1" smtClean="0"/>
              <a:t>om</a:t>
            </a:r>
            <a:r>
              <a:rPr lang="en-US" i="1" dirty="0" smtClean="0"/>
              <a:t> </a:t>
            </a:r>
            <a:r>
              <a:rPr lang="en-US" i="1" dirty="0" err="1" smtClean="0"/>
              <a:t>meer</a:t>
            </a:r>
            <a:r>
              <a:rPr lang="en-US" i="1" dirty="0" smtClean="0"/>
              <a:t> </a:t>
            </a:r>
            <a:r>
              <a:rPr lang="en-US" i="1" dirty="0" err="1" smtClean="0"/>
              <a:t>te</a:t>
            </a:r>
            <a:r>
              <a:rPr lang="en-US" i="1" dirty="0" smtClean="0"/>
              <a:t> </a:t>
            </a:r>
            <a:r>
              <a:rPr lang="en-US" i="1" dirty="0" err="1" smtClean="0"/>
              <a:t>leren</a:t>
            </a:r>
            <a:r>
              <a:rPr lang="en-US" i="1" dirty="0" smtClean="0"/>
              <a:t> over </a:t>
            </a:r>
            <a:r>
              <a:rPr lang="en-US" i="1" dirty="0" err="1" smtClean="0"/>
              <a:t>synchroniseren</a:t>
            </a:r>
            <a:r>
              <a:rPr lang="en-US" i="1" dirty="0" smtClean="0"/>
              <a:t>)</a:t>
            </a:r>
            <a:endParaRPr lang="en-US" i="1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Om de arm met de </a:t>
            </a:r>
            <a:r>
              <a:rPr lang="en-US" dirty="0" err="1" smtClean="0">
                <a:solidFill>
                  <a:schemeClr val="tx1"/>
                </a:solidFill>
              </a:rPr>
              <a:t>hulpstukken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bewegen</a:t>
            </a:r>
            <a:r>
              <a:rPr lang="en-US" dirty="0" smtClean="0">
                <a:solidFill>
                  <a:schemeClr val="tx1"/>
                </a:solidFill>
              </a:rPr>
              <a:t>,  </a:t>
            </a:r>
            <a:r>
              <a:rPr lang="en-US" dirty="0" err="1" smtClean="0">
                <a:solidFill>
                  <a:schemeClr val="tx1"/>
                </a:solidFill>
              </a:rPr>
              <a:t>gebruik</a:t>
            </a:r>
            <a:r>
              <a:rPr lang="en-US" dirty="0" smtClean="0">
                <a:solidFill>
                  <a:schemeClr val="tx1"/>
                </a:solidFill>
              </a:rPr>
              <a:t> je het medium </a:t>
            </a:r>
            <a:r>
              <a:rPr lang="en-US" dirty="0" err="1" smtClean="0">
                <a:solidFill>
                  <a:schemeClr val="tx1"/>
                </a:solidFill>
              </a:rPr>
              <a:t>motorblok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als</a:t>
            </a:r>
            <a:r>
              <a:rPr lang="en-US" dirty="0" smtClean="0">
                <a:solidFill>
                  <a:schemeClr val="tx1"/>
                </a:solidFill>
              </a:rPr>
              <a:t> je </a:t>
            </a:r>
            <a:r>
              <a:rPr lang="en-US" dirty="0" err="1" smtClean="0">
                <a:solidFill>
                  <a:schemeClr val="tx1"/>
                </a:solidFill>
              </a:rPr>
              <a:t>voor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robotarm</a:t>
            </a:r>
            <a:r>
              <a:rPr lang="en-US" dirty="0" smtClean="0">
                <a:solidFill>
                  <a:schemeClr val="tx1"/>
                </a:solidFill>
              </a:rPr>
              <a:t> de medium motor </a:t>
            </a:r>
            <a:r>
              <a:rPr lang="en-US" dirty="0" err="1" smtClean="0">
                <a:solidFill>
                  <a:schemeClr val="tx1"/>
                </a:solidFill>
              </a:rPr>
              <a:t>gebruikt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Als</a:t>
            </a:r>
            <a:r>
              <a:rPr lang="en-US" dirty="0" smtClean="0">
                <a:solidFill>
                  <a:schemeClr val="tx1"/>
                </a:solidFill>
              </a:rPr>
              <a:t> je de </a:t>
            </a:r>
            <a:r>
              <a:rPr lang="en-US" dirty="0" err="1" smtClean="0">
                <a:solidFill>
                  <a:schemeClr val="tx1"/>
                </a:solidFill>
              </a:rPr>
              <a:t>grote</a:t>
            </a:r>
            <a:r>
              <a:rPr lang="en-US" dirty="0" smtClean="0">
                <a:solidFill>
                  <a:schemeClr val="tx1"/>
                </a:solidFill>
              </a:rPr>
              <a:t> motor </a:t>
            </a:r>
            <a:r>
              <a:rPr lang="en-US" dirty="0" err="1" smtClean="0">
                <a:solidFill>
                  <a:schemeClr val="tx1"/>
                </a:solidFill>
              </a:rPr>
              <a:t>gebruikt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kies</a:t>
            </a:r>
            <a:r>
              <a:rPr lang="en-US" dirty="0" smtClean="0">
                <a:solidFill>
                  <a:schemeClr val="tx1"/>
                </a:solidFill>
              </a:rPr>
              <a:t> je </a:t>
            </a:r>
            <a:r>
              <a:rPr lang="en-US" dirty="0" err="1" smtClean="0">
                <a:solidFill>
                  <a:schemeClr val="tx1"/>
                </a:solidFill>
              </a:rPr>
              <a:t>voor</a:t>
            </a:r>
            <a:r>
              <a:rPr lang="en-US" dirty="0" smtClean="0">
                <a:solidFill>
                  <a:schemeClr val="tx1"/>
                </a:solidFill>
              </a:rPr>
              <a:t> het </a:t>
            </a:r>
            <a:r>
              <a:rPr lang="en-US" dirty="0" err="1" smtClean="0">
                <a:solidFill>
                  <a:schemeClr val="tx1"/>
                </a:solidFill>
              </a:rPr>
              <a:t>grote</a:t>
            </a:r>
            <a:r>
              <a:rPr lang="en-US" dirty="0" smtClean="0">
                <a:solidFill>
                  <a:schemeClr val="tx1"/>
                </a:solidFill>
              </a:rPr>
              <a:t> motor </a:t>
            </a:r>
            <a:r>
              <a:rPr lang="en-US" dirty="0" err="1" smtClean="0">
                <a:solidFill>
                  <a:schemeClr val="tx1"/>
                </a:solidFill>
              </a:rPr>
              <a:t>blok</a:t>
            </a:r>
            <a:r>
              <a:rPr lang="en-US" dirty="0" smtClean="0">
                <a:solidFill>
                  <a:schemeClr val="tx1"/>
                </a:solidFill>
              </a:rPr>
              <a:t>. De </a:t>
            </a:r>
            <a:r>
              <a:rPr lang="en-US" dirty="0" err="1" smtClean="0">
                <a:solidFill>
                  <a:schemeClr val="tx1"/>
                </a:solidFill>
              </a:rPr>
              <a:t>motoren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hoeven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gesynchroniseerd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worden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455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6" y="4933616"/>
            <a:ext cx="1936953" cy="1452715"/>
          </a:xfrm>
          <a:prstGeom prst="rect">
            <a:avLst/>
          </a:prstGeom>
        </p:spPr>
      </p:pic>
      <p:pic>
        <p:nvPicPr>
          <p:cNvPr id="7" name="Picture 6" descr="45502_713x380_MainProduc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83146" y="2318266"/>
            <a:ext cx="2375104" cy="1807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6591" y="1948934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Grote </a:t>
            </a:r>
            <a:r>
              <a:rPr lang="en-US" dirty="0" err="1" smtClean="0"/>
              <a:t>motorblok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3123" y="4937454"/>
            <a:ext cx="228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</a:t>
            </a:r>
            <a:r>
              <a:rPr lang="en-US" dirty="0" err="1" smtClean="0"/>
              <a:t>motorblok</a:t>
            </a:r>
            <a:r>
              <a:rPr lang="en-US" dirty="0" smtClean="0"/>
              <a:t> </a:t>
            </a:r>
            <a:r>
              <a:rPr lang="en-US" dirty="0" smtClean="0"/>
              <a:t>Block</a:t>
            </a:r>
            <a:endParaRPr lang="en-US" dirty="0"/>
          </a:p>
        </p:txBody>
      </p:sp>
      <p:pic>
        <p:nvPicPr>
          <p:cNvPr id="12" name="Picture 11" descr="Screen Shot 2014-08-07 at 1.45.3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123" y="2434312"/>
            <a:ext cx="2282486" cy="932533"/>
          </a:xfrm>
          <a:prstGeom prst="rect">
            <a:avLst/>
          </a:prstGeom>
        </p:spPr>
      </p:pic>
      <p:pic>
        <p:nvPicPr>
          <p:cNvPr id="13" name="Picture 12" descr="Screen Shot 2014-08-07 at 1.45.03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68" y="5316562"/>
            <a:ext cx="2551070" cy="1120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4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Medium </a:t>
            </a:r>
            <a:r>
              <a:rPr lang="en-US" dirty="0" smtClean="0"/>
              <a:t>motor </a:t>
            </a:r>
            <a:r>
              <a:rPr lang="en-US" dirty="0" err="1" smtClean="0"/>
              <a:t>gebruiken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65830"/>
            <a:ext cx="5106993" cy="479669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Sluit</a:t>
            </a:r>
            <a:r>
              <a:rPr lang="en-US" dirty="0" smtClean="0"/>
              <a:t> de medium motor </a:t>
            </a:r>
            <a:r>
              <a:rPr lang="en-US" dirty="0" err="1" smtClean="0"/>
              <a:t>aan</a:t>
            </a:r>
            <a:r>
              <a:rPr lang="en-US" dirty="0" smtClean="0"/>
              <a:t> op </a:t>
            </a:r>
            <a:r>
              <a:rPr lang="en-US" dirty="0" err="1" smtClean="0"/>
              <a:t>poort</a:t>
            </a:r>
            <a:r>
              <a:rPr lang="en-US" dirty="0" smtClean="0"/>
              <a:t> A of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motor in </a:t>
            </a:r>
            <a:r>
              <a:rPr lang="en-US" dirty="0" err="1" smtClean="0"/>
              <a:t>poort</a:t>
            </a:r>
            <a:r>
              <a:rPr lang="en-US" dirty="0" smtClean="0"/>
              <a:t> D.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Dit</a:t>
            </a:r>
            <a:r>
              <a:rPr lang="en-US" dirty="0" smtClean="0">
                <a:solidFill>
                  <a:schemeClr val="tx1"/>
                </a:solidFill>
              </a:rPr>
              <a:t> is de </a:t>
            </a:r>
            <a:r>
              <a:rPr lang="en-US" dirty="0" err="1" smtClean="0">
                <a:solidFill>
                  <a:schemeClr val="tx1"/>
                </a:solidFill>
              </a:rPr>
              <a:t>algemene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instelling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voor</a:t>
            </a:r>
            <a:r>
              <a:rPr lang="en-US" dirty="0" smtClean="0">
                <a:solidFill>
                  <a:schemeClr val="tx1"/>
                </a:solidFill>
              </a:rPr>
              <a:t> de EV3 </a:t>
            </a:r>
            <a:r>
              <a:rPr lang="en-US" dirty="0" err="1" smtClean="0">
                <a:solidFill>
                  <a:schemeClr val="tx1"/>
                </a:solidFill>
              </a:rPr>
              <a:t>voor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robotarmen</a:t>
            </a:r>
            <a:r>
              <a:rPr lang="en-US" dirty="0" smtClean="0">
                <a:solidFill>
                  <a:schemeClr val="tx1"/>
                </a:solidFill>
              </a:rPr>
              <a:t>. (B+C </a:t>
            </a:r>
            <a:r>
              <a:rPr lang="en-US" dirty="0" err="1" smtClean="0">
                <a:solidFill>
                  <a:schemeClr val="tx1"/>
                </a:solidFill>
              </a:rPr>
              <a:t>zijn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voor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wielen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Ontwerp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hulpstuk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object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verplaatsen</a:t>
            </a:r>
            <a:r>
              <a:rPr lang="en-US" dirty="0" smtClean="0"/>
              <a:t> of </a:t>
            </a:r>
            <a:r>
              <a:rPr lang="en-US" dirty="0" err="1" smtClean="0"/>
              <a:t>oppakken</a:t>
            </a:r>
            <a:r>
              <a:rPr lang="en-US" dirty="0" smtClean="0"/>
              <a:t>.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 err="1" smtClean="0"/>
              <a:t>Kijk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twee </a:t>
            </a:r>
            <a:r>
              <a:rPr lang="en-US" dirty="0" err="1" smtClean="0"/>
              <a:t>voorbeelden</a:t>
            </a:r>
            <a:r>
              <a:rPr lang="en-US" dirty="0" smtClean="0"/>
              <a:t> </a:t>
            </a:r>
            <a:r>
              <a:rPr lang="en-US" dirty="0" err="1" smtClean="0"/>
              <a:t>rechts</a:t>
            </a:r>
            <a:r>
              <a:rPr lang="en-US" dirty="0" smtClean="0"/>
              <a:t>.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 het </a:t>
            </a:r>
            <a:r>
              <a:rPr lang="en-US" dirty="0" err="1" smtClean="0"/>
              <a:t>DroidBot’s</a:t>
            </a:r>
            <a:r>
              <a:rPr lang="en-US" dirty="0" smtClean="0"/>
              <a:t> SNAP </a:t>
            </a:r>
            <a:r>
              <a:rPr lang="en-US" dirty="0" err="1" smtClean="0"/>
              <a:t>opzetstuk</a:t>
            </a:r>
            <a:endParaRPr lang="en-US" dirty="0" smtClean="0"/>
          </a:p>
          <a:p>
            <a:pPr marL="803275" lvl="1" indent="-342900">
              <a:buFont typeface="Arial"/>
              <a:buChar char="•"/>
            </a:pPr>
            <a:r>
              <a:rPr lang="en-US" dirty="0" err="1" smtClean="0"/>
              <a:t>DroidBot’s</a:t>
            </a:r>
            <a:r>
              <a:rPr lang="en-US" dirty="0" smtClean="0"/>
              <a:t> </a:t>
            </a:r>
            <a:r>
              <a:rPr lang="en-US" dirty="0" err="1" smtClean="0"/>
              <a:t>bouwinstructies</a:t>
            </a:r>
            <a:r>
              <a:rPr lang="en-US" dirty="0" smtClean="0"/>
              <a:t> </a:t>
            </a:r>
            <a:r>
              <a:rPr lang="en-US" dirty="0" smtClean="0"/>
              <a:t>kun je </a:t>
            </a:r>
            <a:r>
              <a:rPr lang="en-US" dirty="0" err="1" smtClean="0"/>
              <a:t>vinden</a:t>
            </a:r>
            <a:r>
              <a:rPr lang="en-US" dirty="0" smtClean="0"/>
              <a:t> op de </a:t>
            </a:r>
            <a:r>
              <a:rPr lang="en-US" dirty="0" err="1" smtClean="0"/>
              <a:t>robotontwerp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 van EV3Lessons.com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2014 (Last edit: 2/26/2015)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IMG_22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1905082"/>
            <a:ext cx="3019379" cy="2264534"/>
          </a:xfrm>
          <a:prstGeom prst="rect">
            <a:avLst/>
          </a:prstGeom>
        </p:spPr>
      </p:pic>
      <p:pic>
        <p:nvPicPr>
          <p:cNvPr id="10" name="Picture 9" descr="IMG_22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4297991"/>
            <a:ext cx="3019379" cy="2264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1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Opdracht</a:t>
            </a:r>
            <a:r>
              <a:rPr lang="en-US" dirty="0" smtClean="0"/>
              <a:t>: </a:t>
            </a:r>
            <a:r>
              <a:rPr lang="en-US" dirty="0" err="1" smtClean="0"/>
              <a:t>o</a:t>
            </a:r>
            <a:r>
              <a:rPr lang="en-US" dirty="0" err="1" smtClean="0"/>
              <a:t>ppakken</a:t>
            </a:r>
            <a:r>
              <a:rPr lang="en-US" dirty="0" smtClean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verplaatsen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723621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Beweeg</a:t>
            </a:r>
            <a:r>
              <a:rPr lang="en-US" dirty="0" smtClean="0"/>
              <a:t> </a:t>
            </a:r>
            <a:r>
              <a:rPr lang="en-US" dirty="0" err="1" smtClean="0"/>
              <a:t>vanaf</a:t>
            </a:r>
            <a:r>
              <a:rPr lang="en-US" dirty="0" smtClean="0"/>
              <a:t> de </a:t>
            </a:r>
            <a:r>
              <a:rPr lang="en-US" dirty="0" err="1" smtClean="0"/>
              <a:t>startlijn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zwarte</a:t>
            </a:r>
            <a:r>
              <a:rPr lang="en-US" dirty="0" smtClean="0"/>
              <a:t> </a:t>
            </a:r>
            <a:r>
              <a:rPr lang="en-US" dirty="0" err="1" smtClean="0"/>
              <a:t>lijn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Pak het object en </a:t>
            </a:r>
            <a:r>
              <a:rPr lang="en-US" dirty="0" err="1" smtClean="0"/>
              <a:t>breng</a:t>
            </a:r>
            <a:r>
              <a:rPr lang="en-US" dirty="0" smtClean="0"/>
              <a:t> het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startlijn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kan</a:t>
            </a:r>
            <a:r>
              <a:rPr lang="en-US" dirty="0" smtClean="0"/>
              <a:t> de robot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draaien</a:t>
            </a:r>
            <a:r>
              <a:rPr lang="en-US" dirty="0" smtClean="0"/>
              <a:t> of </a:t>
            </a:r>
            <a:r>
              <a:rPr lang="en-US" dirty="0" err="1" smtClean="0"/>
              <a:t>gewoon</a:t>
            </a:r>
            <a:r>
              <a:rPr lang="en-US" dirty="0" smtClean="0"/>
              <a:t> </a:t>
            </a:r>
            <a:r>
              <a:rPr lang="en-US" dirty="0" err="1" smtClean="0"/>
              <a:t>achteruit</a:t>
            </a:r>
            <a:r>
              <a:rPr lang="en-US" dirty="0" smtClean="0"/>
              <a:t> </a:t>
            </a:r>
            <a:r>
              <a:rPr lang="en-US" dirty="0" err="1" smtClean="0"/>
              <a:t>rijden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object in de </a:t>
            </a:r>
            <a:r>
              <a:rPr lang="en-US" dirty="0" err="1" smtClean="0"/>
              <a:t>vorm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kubus</a:t>
            </a:r>
            <a:r>
              <a:rPr lang="en-US" dirty="0" smtClean="0"/>
              <a:t> of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lus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(</a:t>
            </a:r>
            <a:r>
              <a:rPr lang="en-US" dirty="0" err="1" smtClean="0"/>
              <a:t>afhankelijk</a:t>
            </a:r>
            <a:r>
              <a:rPr lang="en-US" dirty="0" smtClean="0"/>
              <a:t> van de </a:t>
            </a:r>
            <a:r>
              <a:rPr lang="en-US" dirty="0" err="1" smtClean="0"/>
              <a:t>lego</a:t>
            </a:r>
            <a:r>
              <a:rPr lang="en-US" dirty="0" smtClean="0"/>
              <a:t> die je tot je </a:t>
            </a:r>
            <a:r>
              <a:rPr lang="en-US" dirty="0" err="1" smtClean="0"/>
              <a:t>beschikking</a:t>
            </a:r>
            <a:r>
              <a:rPr lang="en-US" dirty="0" smtClean="0"/>
              <a:t> </a:t>
            </a:r>
            <a:r>
              <a:rPr lang="en-US" dirty="0" err="1" smtClean="0"/>
              <a:t>hebt</a:t>
            </a:r>
            <a:r>
              <a:rPr lang="en-US" dirty="0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7024234" y="1053563"/>
            <a:ext cx="181371" cy="3486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7102308" y="4474274"/>
            <a:ext cx="182880" cy="3486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6924642" y="1893106"/>
            <a:ext cx="383369" cy="599088"/>
          </a:xfrm>
          <a:prstGeom prst="blockArc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6924642" y="2169546"/>
            <a:ext cx="383369" cy="38254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76712" y="3067304"/>
            <a:ext cx="1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75728" y="3067304"/>
            <a:ext cx="0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41250" y="1785266"/>
            <a:ext cx="1158455" cy="11142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655068" y="3530734"/>
            <a:ext cx="447957" cy="569135"/>
            <a:chOff x="4217082" y="3486667"/>
            <a:chExt cx="447957" cy="569135"/>
          </a:xfrm>
        </p:grpSpPr>
        <p:sp>
          <p:nvSpPr>
            <p:cNvPr id="20" name="Oval 1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236111" y="4334863"/>
            <a:ext cx="447957" cy="569135"/>
            <a:chOff x="4217082" y="3486667"/>
            <a:chExt cx="447957" cy="569135"/>
          </a:xfrm>
        </p:grpSpPr>
        <p:sp>
          <p:nvSpPr>
            <p:cNvPr id="25" name="Oval 2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19560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Oplossing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Hulsen 2\Documents\LEGO Creations\vertalingen\gevorderde lessen\New Folder (4)\Move Object.ev3p Diagr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40" y="2551783"/>
            <a:ext cx="8411210" cy="321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8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737868" y="1785267"/>
            <a:ext cx="5199212" cy="4856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trip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winkel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133600"/>
            <a:ext cx="3453704" cy="399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Begin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thuis</a:t>
            </a:r>
            <a:r>
              <a:rPr lang="en-US" dirty="0" smtClean="0"/>
              <a:t> en </a:t>
            </a:r>
            <a:r>
              <a:rPr lang="en-US" dirty="0" err="1" smtClean="0"/>
              <a:t>rij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winkel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Laat</a:t>
            </a:r>
            <a:r>
              <a:rPr lang="en-US" dirty="0" smtClean="0"/>
              <a:t> je robot </a:t>
            </a:r>
            <a:r>
              <a:rPr lang="en-US" dirty="0" err="1" smtClean="0"/>
              <a:t>achteruit</a:t>
            </a:r>
            <a:r>
              <a:rPr lang="en-US" dirty="0" smtClean="0"/>
              <a:t> </a:t>
            </a:r>
            <a:r>
              <a:rPr lang="en-US" dirty="0" err="1" smtClean="0"/>
              <a:t>inparkeren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Stop om de </a:t>
            </a:r>
            <a:r>
              <a:rPr lang="en-US" dirty="0" err="1" smtClean="0"/>
              <a:t>boodschappen</a:t>
            </a:r>
            <a:r>
              <a:rPr lang="en-US" dirty="0" smtClean="0"/>
              <a:t> op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4. Ga </a:t>
            </a:r>
            <a:r>
              <a:rPr lang="en-US" dirty="0" err="1" smtClean="0"/>
              <a:t>terug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huis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verkorte</a:t>
            </a:r>
            <a:r>
              <a:rPr lang="en-US" dirty="0" smtClean="0"/>
              <a:t> route.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696720" y="1597245"/>
            <a:ext cx="844704" cy="147835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070056" y="5873453"/>
            <a:ext cx="311524" cy="1001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998" y="5682057"/>
            <a:ext cx="891032" cy="960104"/>
          </a:xfrm>
          <a:prstGeom prst="rect">
            <a:avLst/>
          </a:prstGeom>
        </p:spPr>
      </p:pic>
      <p:pic>
        <p:nvPicPr>
          <p:cNvPr id="16" name="Picture 15" descr="searc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037" y="2027631"/>
            <a:ext cx="586256" cy="6175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5025744" y="2344220"/>
            <a:ext cx="0" cy="378974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963109" y="3743416"/>
            <a:ext cx="383369" cy="658988"/>
            <a:chOff x="6924642" y="1893106"/>
            <a:chExt cx="383369" cy="658988"/>
          </a:xfrm>
        </p:grpSpPr>
        <p:sp>
          <p:nvSpPr>
            <p:cNvPr id="8" name="Block Arc 7"/>
            <p:cNvSpPr/>
            <p:nvPr/>
          </p:nvSpPr>
          <p:spPr>
            <a:xfrm>
              <a:off x="6924642" y="1893106"/>
              <a:ext cx="383369" cy="599088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Same Side Corner Rectangle 8"/>
            <p:cNvSpPr/>
            <p:nvPr/>
          </p:nvSpPr>
          <p:spPr>
            <a:xfrm>
              <a:off x="6924642" y="2169546"/>
              <a:ext cx="383369" cy="382548"/>
            </a:xfrm>
            <a:prstGeom prst="snip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8128603" y="2758775"/>
            <a:ext cx="1" cy="91143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22940" y="2344220"/>
            <a:ext cx="185695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22940" y="4149189"/>
            <a:ext cx="2132502" cy="197697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55920" y="3670209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653061" y="2344220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781450" y="4323148"/>
            <a:ext cx="447957" cy="569135"/>
            <a:chOff x="4217082" y="3486667"/>
            <a:chExt cx="447957" cy="569135"/>
          </a:xfrm>
        </p:grpSpPr>
        <p:sp>
          <p:nvSpPr>
            <p:cNvPr id="49" name="Oval 48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6674518" y="2073011"/>
            <a:ext cx="447957" cy="569135"/>
            <a:chOff x="4217082" y="3486667"/>
            <a:chExt cx="447957" cy="569135"/>
          </a:xfrm>
        </p:grpSpPr>
        <p:sp>
          <p:nvSpPr>
            <p:cNvPr id="55" name="Oval 5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7920126" y="3102452"/>
            <a:ext cx="447957" cy="569135"/>
            <a:chOff x="4217082" y="3486667"/>
            <a:chExt cx="447957" cy="569135"/>
          </a:xfrm>
        </p:grpSpPr>
        <p:sp>
          <p:nvSpPr>
            <p:cNvPr id="60" name="Oval 5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3694717">
            <a:off x="6481641" y="4734746"/>
            <a:ext cx="447957" cy="569135"/>
            <a:chOff x="4217082" y="3486667"/>
            <a:chExt cx="447957" cy="569135"/>
          </a:xfrm>
        </p:grpSpPr>
        <p:sp>
          <p:nvSpPr>
            <p:cNvPr id="65" name="Oval 6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6960810" y="2645214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581179" y="3903776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984522" y="4037897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613379" y="4323148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 rot="16200000">
            <a:off x="5298961" y="2059652"/>
            <a:ext cx="447957" cy="569135"/>
            <a:chOff x="4217082" y="3486667"/>
            <a:chExt cx="447957" cy="569135"/>
          </a:xfrm>
        </p:grpSpPr>
        <p:sp>
          <p:nvSpPr>
            <p:cNvPr id="75" name="Oval 7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801765" y="2484273"/>
            <a:ext cx="447957" cy="569135"/>
            <a:chOff x="4217082" y="3486667"/>
            <a:chExt cx="447957" cy="569135"/>
          </a:xfrm>
        </p:grpSpPr>
        <p:sp>
          <p:nvSpPr>
            <p:cNvPr id="80" name="Oval 7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/>
          <p:cNvSpPr/>
          <p:nvPr/>
        </p:nvSpPr>
        <p:spPr>
          <a:xfrm rot="6068976">
            <a:off x="4958484" y="2297956"/>
            <a:ext cx="703549" cy="597268"/>
          </a:xfrm>
          <a:prstGeom prst="arc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4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De </a:t>
            </a:r>
            <a:r>
              <a:rPr lang="en-US" sz="5400" dirty="0" err="1" smtClean="0"/>
              <a:t>volgende</a:t>
            </a:r>
            <a:r>
              <a:rPr lang="en-US" sz="5400" dirty="0" smtClean="0"/>
              <a:t> </a:t>
            </a:r>
            <a:r>
              <a:rPr lang="en-US" sz="5400" dirty="0" err="1" smtClean="0"/>
              <a:t>dia’s</a:t>
            </a:r>
            <a:r>
              <a:rPr lang="en-US" sz="5400" dirty="0" smtClean="0"/>
              <a:t> </a:t>
            </a:r>
            <a:r>
              <a:rPr lang="en-US" sz="5400" dirty="0" err="1" smtClean="0"/>
              <a:t>geven</a:t>
            </a:r>
            <a:r>
              <a:rPr lang="en-US" sz="5400" dirty="0" smtClean="0"/>
              <a:t> tips </a:t>
            </a:r>
            <a:r>
              <a:rPr lang="en-US" sz="5400" dirty="0" err="1" smtClean="0"/>
              <a:t>om</a:t>
            </a:r>
            <a:r>
              <a:rPr lang="en-US" sz="5400" dirty="0" smtClean="0"/>
              <a:t> </a:t>
            </a:r>
            <a:r>
              <a:rPr lang="en-US" sz="5400" dirty="0" err="1" smtClean="0"/>
              <a:t>hulpstukken</a:t>
            </a:r>
            <a:r>
              <a:rPr lang="en-US" sz="5400" dirty="0" smtClean="0"/>
              <a:t> </a:t>
            </a:r>
            <a:r>
              <a:rPr lang="en-US" sz="5400" dirty="0" err="1" smtClean="0"/>
              <a:t>voor</a:t>
            </a:r>
            <a:r>
              <a:rPr lang="en-US" sz="5400" dirty="0" smtClean="0"/>
              <a:t> de FIRST LEGO LEAGUE </a:t>
            </a:r>
            <a:r>
              <a:rPr lang="en-US" sz="5400" dirty="0" err="1" smtClean="0"/>
              <a:t>te</a:t>
            </a:r>
            <a:r>
              <a:rPr lang="en-US" sz="5400" dirty="0" smtClean="0"/>
              <a:t> </a:t>
            </a:r>
            <a:r>
              <a:rPr lang="en-US" sz="5400" dirty="0" err="1" smtClean="0"/>
              <a:t>maken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29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Aangedreven</a:t>
            </a:r>
            <a:r>
              <a:rPr lang="en-US" dirty="0" smtClean="0"/>
              <a:t> </a:t>
            </a:r>
            <a:r>
              <a:rPr lang="en-US" dirty="0" err="1" smtClean="0"/>
              <a:t>vd</a:t>
            </a:r>
            <a:r>
              <a:rPr lang="en-US" dirty="0" smtClean="0"/>
              <a:t> </a:t>
            </a:r>
            <a:r>
              <a:rPr lang="en-US" dirty="0" err="1" smtClean="0"/>
              <a:t>passieve</a:t>
            </a:r>
            <a:r>
              <a:rPr lang="en-US" dirty="0" smtClean="0"/>
              <a:t> </a:t>
            </a:r>
            <a:r>
              <a:rPr lang="en-US" dirty="0" err="1" smtClean="0"/>
              <a:t>hulpstukken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Passief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aangedreven</a:t>
            </a:r>
            <a:endParaRPr lang="en-US" dirty="0" smtClean="0"/>
          </a:p>
          <a:p>
            <a:pPr lvl="1"/>
            <a:r>
              <a:rPr lang="en-US" dirty="0" err="1" smtClean="0"/>
              <a:t>Passieve</a:t>
            </a:r>
            <a:r>
              <a:rPr lang="en-US" dirty="0" smtClean="0"/>
              <a:t> </a:t>
            </a:r>
            <a:r>
              <a:rPr lang="en-US" dirty="0" err="1" smtClean="0"/>
              <a:t>hulpstukken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soms</a:t>
            </a:r>
            <a:r>
              <a:rPr lang="en-US" dirty="0" smtClean="0"/>
              <a:t> </a:t>
            </a:r>
            <a:r>
              <a:rPr lang="en-US" dirty="0" err="1" smtClean="0"/>
              <a:t>betrouwbaarder</a:t>
            </a:r>
            <a:r>
              <a:rPr lang="en-US" dirty="0" smtClean="0"/>
              <a:t> (KISS principle)</a:t>
            </a:r>
          </a:p>
          <a:p>
            <a:pPr lvl="1"/>
            <a:r>
              <a:rPr lang="en-US" dirty="0" err="1" smtClean="0"/>
              <a:t>Aangedreven</a:t>
            </a:r>
            <a:r>
              <a:rPr lang="en-US" dirty="0" smtClean="0"/>
              <a:t> </a:t>
            </a:r>
            <a:r>
              <a:rPr lang="en-US" dirty="0" err="1" smtClean="0"/>
              <a:t>hulpstukken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ingewikkelder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bevestigen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Aangedreven</a:t>
            </a:r>
            <a:r>
              <a:rPr lang="en-US" dirty="0" smtClean="0"/>
              <a:t> </a:t>
            </a:r>
            <a:r>
              <a:rPr lang="en-US" dirty="0" err="1" smtClean="0"/>
              <a:t>bronnen</a:t>
            </a:r>
            <a:endParaRPr lang="en-US" dirty="0" smtClean="0"/>
          </a:p>
          <a:p>
            <a:pPr lvl="1"/>
            <a:r>
              <a:rPr lang="en-US" dirty="0" err="1" smtClean="0"/>
              <a:t>Pneumatisch</a:t>
            </a:r>
            <a:r>
              <a:rPr lang="en-US" dirty="0" smtClean="0"/>
              <a:t> – </a:t>
            </a:r>
            <a:r>
              <a:rPr lang="en-US" dirty="0" err="1" smtClean="0"/>
              <a:t>relatief</a:t>
            </a:r>
            <a:r>
              <a:rPr lang="en-US" dirty="0" smtClean="0"/>
              <a:t> </a:t>
            </a:r>
            <a:r>
              <a:rPr lang="en-US" dirty="0" err="1" smtClean="0"/>
              <a:t>krachting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van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voren</a:t>
            </a:r>
            <a:r>
              <a:rPr lang="en-US" dirty="0" smtClean="0"/>
              <a:t> </a:t>
            </a:r>
            <a:r>
              <a:rPr lang="en-US" dirty="0" err="1" smtClean="0"/>
              <a:t>opgepompt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en je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letten</a:t>
            </a:r>
            <a:r>
              <a:rPr lang="en-US" dirty="0" smtClean="0"/>
              <a:t> op </a:t>
            </a:r>
            <a:r>
              <a:rPr lang="en-US" dirty="0" err="1" smtClean="0"/>
              <a:t>druk</a:t>
            </a:r>
            <a:r>
              <a:rPr lang="en-US" dirty="0" smtClean="0"/>
              <a:t> en </a:t>
            </a:r>
            <a:r>
              <a:rPr lang="en-US" dirty="0" err="1" smtClean="0"/>
              <a:t>lekken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Elastieken</a:t>
            </a:r>
            <a:r>
              <a:rPr lang="en-US" dirty="0" smtClean="0"/>
              <a:t> – </a:t>
            </a:r>
            <a:r>
              <a:rPr lang="en-US" dirty="0"/>
              <a:t>compact </a:t>
            </a:r>
            <a:r>
              <a:rPr lang="en-US" dirty="0" smtClean="0"/>
              <a:t>en </a:t>
            </a:r>
            <a:r>
              <a:rPr lang="en-US" dirty="0" err="1" smtClean="0"/>
              <a:t>makkelijk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verslijten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verloop</a:t>
            </a:r>
            <a:r>
              <a:rPr lang="en-US" dirty="0" smtClean="0"/>
              <a:t> van </a:t>
            </a:r>
            <a:r>
              <a:rPr lang="en-US" dirty="0" err="1" smtClean="0"/>
              <a:t>tijd</a:t>
            </a:r>
            <a:r>
              <a:rPr lang="en-US" dirty="0" smtClean="0"/>
              <a:t>/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kapot</a:t>
            </a:r>
            <a:endParaRPr lang="en-US" dirty="0" smtClean="0"/>
          </a:p>
          <a:p>
            <a:pPr lvl="1"/>
            <a:r>
              <a:rPr lang="en-US" dirty="0" err="1" smtClean="0"/>
              <a:t>Motoren</a:t>
            </a:r>
            <a:r>
              <a:rPr lang="en-US" dirty="0" smtClean="0"/>
              <a:t> –  </a:t>
            </a:r>
            <a:r>
              <a:rPr lang="en-US" dirty="0" err="1" smtClean="0"/>
              <a:t>kunnen</a:t>
            </a:r>
            <a:r>
              <a:rPr lang="en-US" dirty="0" smtClean="0"/>
              <a:t> 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meerdere</a:t>
            </a:r>
            <a:r>
              <a:rPr lang="en-US" dirty="0" smtClean="0"/>
              <a:t> missies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en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geprogrammeerd</a:t>
            </a:r>
            <a:r>
              <a:rPr lang="en-US" dirty="0" smtClean="0"/>
              <a:t> met de software.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fysiek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 </a:t>
            </a:r>
            <a:r>
              <a:rPr lang="en-US" dirty="0" err="1" smtClean="0"/>
              <a:t>groot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952262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3287</TotalTime>
  <Words>910</Words>
  <Application>Microsoft Office PowerPoint</Application>
  <PresentationFormat>Diavoorstelling (4:3)</PresentationFormat>
  <Paragraphs>103</Paragraphs>
  <Slides>14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Spectrum</vt:lpstr>
      <vt:lpstr>Objecten oppakken en verplaatsen</vt:lpstr>
      <vt:lpstr>Doelstellingen</vt:lpstr>
      <vt:lpstr>Nieuw hulpmiddel:Motorblok</vt:lpstr>
      <vt:lpstr>Medium motor gebruiken</vt:lpstr>
      <vt:lpstr>Opdracht: oppakken en verplaatsen</vt:lpstr>
      <vt:lpstr>Oplossing</vt:lpstr>
      <vt:lpstr>Een trip naar de winkel</vt:lpstr>
      <vt:lpstr>Dia 8</vt:lpstr>
      <vt:lpstr>Aangedreven vd passieve hulpstukken</vt:lpstr>
      <vt:lpstr>Tips voor hulpstukken</vt:lpstr>
      <vt:lpstr>tips voor hulpstukken vervolg</vt:lpstr>
      <vt:lpstr>hulpstukken voor Droid Bot</vt:lpstr>
      <vt:lpstr>Volgende stappen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Hulsen 2</cp:lastModifiedBy>
  <cp:revision>59</cp:revision>
  <dcterms:created xsi:type="dcterms:W3CDTF">2014-10-28T21:59:38Z</dcterms:created>
  <dcterms:modified xsi:type="dcterms:W3CDTF">2015-07-13T20:39:23Z</dcterms:modified>
</cp:coreProperties>
</file>