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14" r:id="rId1"/>
  </p:sldMasterIdLst>
  <p:notesMasterIdLst>
    <p:notesMasterId r:id="rId10"/>
  </p:notesMasterIdLst>
  <p:handoutMasterIdLst>
    <p:handoutMasterId r:id="rId11"/>
  </p:handoutMasterIdLst>
  <p:sldIdLst>
    <p:sldId id="403" r:id="rId2"/>
    <p:sldId id="406" r:id="rId3"/>
    <p:sldId id="275" r:id="rId4"/>
    <p:sldId id="353" r:id="rId5"/>
    <p:sldId id="354" r:id="rId6"/>
    <p:sldId id="352" r:id="rId7"/>
    <p:sldId id="405" r:id="rId8"/>
    <p:sldId id="40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563" autoAdjust="0"/>
  </p:normalViewPr>
  <p:slideViewPr>
    <p:cSldViewPr snapToGrid="0" snapToObjects="1">
      <p:cViewPr varScale="1">
        <p:scale>
          <a:sx n="112" d="100"/>
          <a:sy n="112" d="100"/>
        </p:scale>
        <p:origin x="-9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3131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E0FE-EE9C-49EB-9555-21EB2DB93B97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8268" y="6477001"/>
            <a:ext cx="574937" cy="28393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90047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676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89317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375A3-1F1D-4421-8955-74BD53F8B6A3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439B7-6891-429B-8370-429B3E570D0C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697CA-7DFC-430B-9E20-B65F1F46D008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58822" y="6385560"/>
            <a:ext cx="592138" cy="365125"/>
          </a:xfrm>
        </p:spPr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1970C-03C6-4A67-8654-6EDF5B2928E9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7EDCF-0926-4E3C-AC41-330E7F35AA33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5F17-D2D1-4AEF-B540-13389F0E652F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99740-751D-480E-9FDC-A94E7A545D50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A2326-C6A9-4EF2-AFFB-743D86162F9B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23277-0581-482E-ABFA-455422493284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D7F5A-9711-44A9-BF4D-7B8AE443C151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0F25941-4537-4FA8-A17B-13B23A1E82CC}" type="datetime1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6800" y="6492875"/>
            <a:ext cx="574937" cy="2654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90047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9676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9317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mailto:team@droidsrobotics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05" y="311631"/>
            <a:ext cx="4182799" cy="1923569"/>
          </a:xfrm>
        </p:spPr>
        <p:txBody>
          <a:bodyPr/>
          <a:lstStyle/>
          <a:p>
            <a:pPr algn="ctr"/>
            <a:r>
              <a:rPr lang="nl-NL" sz="3200" dirty="0" smtClean="0"/>
              <a:t>BEGINNER EV3 </a:t>
            </a:r>
            <a:r>
              <a:rPr lang="nl-NL" sz="3200" dirty="0" err="1" smtClean="0"/>
              <a:t>PROGRAMMeer</a:t>
            </a:r>
            <a:r>
              <a:rPr lang="nl-NL" sz="4000" dirty="0" smtClean="0"/>
              <a:t/>
            </a:r>
            <a:br>
              <a:rPr lang="nl-NL" sz="4000" dirty="0" smtClean="0"/>
            </a:br>
            <a:r>
              <a:rPr lang="nl-NL" sz="3200" dirty="0" smtClean="0"/>
              <a:t>Les</a:t>
            </a:r>
            <a:endParaRPr lang="nl-NL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1487501" y="5949643"/>
            <a:ext cx="4750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Door</a:t>
            </a:r>
            <a:r>
              <a:rPr lang="en-US" sz="2800" dirty="0" smtClean="0"/>
              <a:t>: </a:t>
            </a:r>
            <a:r>
              <a:rPr lang="en-US" sz="2800" dirty="0" smtClean="0"/>
              <a:t>Droids Robotics</a:t>
            </a:r>
          </a:p>
        </p:txBody>
      </p:sp>
      <p:pic>
        <p:nvPicPr>
          <p:cNvPr id="3" name="Picture 2" descr="Droids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2306" y="5456830"/>
            <a:ext cx="1085195" cy="10851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9613" y="2713113"/>
            <a:ext cx="81875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</a:rPr>
              <a:t>Onderwerp</a:t>
            </a:r>
            <a:r>
              <a:rPr lang="en-US" sz="2800" dirty="0" smtClean="0">
                <a:solidFill>
                  <a:srgbClr val="FF0000"/>
                </a:solidFill>
              </a:rPr>
              <a:t>:</a:t>
            </a:r>
            <a:endParaRPr lang="en-US" sz="2800" dirty="0" smtClean="0">
              <a:solidFill>
                <a:srgbClr val="FF0000"/>
              </a:solidFill>
            </a:endParaRPr>
          </a:p>
          <a:p>
            <a:r>
              <a:rPr lang="en-US" sz="2800" dirty="0" err="1" smtClean="0">
                <a:solidFill>
                  <a:srgbClr val="FF0000"/>
                </a:solidFill>
              </a:rPr>
              <a:t>Schakelingen</a:t>
            </a:r>
            <a:r>
              <a:rPr lang="en-US" sz="2800" dirty="0" smtClean="0">
                <a:solidFill>
                  <a:srgbClr val="FF0000"/>
                </a:solidFill>
              </a:rPr>
              <a:t> (</a:t>
            </a:r>
            <a:r>
              <a:rPr lang="en-US" sz="2800" dirty="0" err="1" smtClean="0">
                <a:solidFill>
                  <a:srgbClr val="FF0000"/>
                </a:solidFill>
              </a:rPr>
              <a:t>keuzes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  <a:endParaRPr lang="en-US" sz="2800" dirty="0" smtClean="0">
              <a:solidFill>
                <a:srgbClr val="FF0000"/>
              </a:solidFill>
            </a:endParaRPr>
          </a:p>
          <a:p>
            <a:endParaRPr lang="en-US" sz="2800" dirty="0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85105" y="436041"/>
            <a:ext cx="4231698" cy="157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6942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doelstellingen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dirty="0" smtClean="0"/>
              <a:t>Leren hoe d</a:t>
            </a:r>
            <a:r>
              <a:rPr lang="nl-NL" dirty="0" smtClean="0"/>
              <a:t>e robot een beslissing neemt uit verschillende keuzes.</a:t>
            </a:r>
            <a:endParaRPr lang="nl-NL" dirty="0" smtClean="0"/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Leren hoe je het schakelen blok moet gebruiken.</a:t>
            </a:r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67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33" y="152718"/>
            <a:ext cx="8355541" cy="1371600"/>
          </a:xfrm>
        </p:spPr>
        <p:txBody>
          <a:bodyPr/>
          <a:lstStyle/>
          <a:p>
            <a:r>
              <a:rPr lang="nl-NL" smtClean="0"/>
              <a:t>Schakelblokken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14564"/>
            <a:ext cx="4080933" cy="4908435"/>
          </a:xfrm>
        </p:spPr>
        <p:txBody>
          <a:bodyPr>
            <a:normAutofit/>
          </a:bodyPr>
          <a:lstStyle/>
          <a:p>
            <a:pPr marL="0" lvl="1" indent="0">
              <a:spcAft>
                <a:spcPts val="600"/>
              </a:spcAft>
              <a:buClrTx/>
              <a:buNone/>
            </a:pPr>
            <a:r>
              <a:rPr lang="nl-NL" b="1" smtClean="0"/>
              <a:t>De </a:t>
            </a:r>
            <a:r>
              <a:rPr lang="nl-NL" b="1" smtClean="0"/>
              <a:t>robot een vraag stellen en verschillende dingen doen gebaseerd op het </a:t>
            </a:r>
            <a:r>
              <a:rPr lang="nl-NL" b="1" smtClean="0"/>
              <a:t>antwoord.</a:t>
            </a:r>
            <a:endParaRPr lang="nl-NL" b="1" smtClean="0"/>
          </a:p>
          <a:p>
            <a:pPr lvl="1"/>
            <a:r>
              <a:rPr lang="nl-NL" smtClean="0"/>
              <a:t>Bijvoorbeeld</a:t>
            </a:r>
            <a:r>
              <a:rPr lang="nl-NL" smtClean="0"/>
              <a:t>: </a:t>
            </a:r>
            <a:br>
              <a:rPr lang="nl-NL" smtClean="0"/>
            </a:br>
            <a:r>
              <a:rPr lang="nl-NL" smtClean="0"/>
              <a:t>Ziet de robot een </a:t>
            </a:r>
            <a:r>
              <a:rPr lang="nl-NL" smtClean="0"/>
              <a:t>lijn</a:t>
            </a:r>
            <a:r>
              <a:rPr lang="nl-NL" smtClean="0"/>
              <a:t>? Of </a:t>
            </a:r>
            <a:r>
              <a:rPr lang="nl-NL" smtClean="0"/>
              <a:t>niet?</a:t>
            </a:r>
            <a:endParaRPr lang="nl-NL" smtClean="0"/>
          </a:p>
          <a:p>
            <a:pPr lvl="1"/>
            <a:endParaRPr lang="nl-NL" smtClean="0"/>
          </a:p>
          <a:p>
            <a:r>
              <a:rPr lang="nl-NL" smtClean="0"/>
              <a:t>Eigenlijk dus een JA/NEE </a:t>
            </a:r>
            <a:r>
              <a:rPr lang="nl-NL" smtClean="0"/>
              <a:t>VRAAG</a:t>
            </a:r>
            <a:endParaRPr lang="nl-NL" smtClean="0"/>
          </a:p>
          <a:p>
            <a:pPr marL="0" lvl="1" indent="0">
              <a:spcAft>
                <a:spcPts val="600"/>
              </a:spcAft>
              <a:buClrTx/>
              <a:buNone/>
            </a:pPr>
            <a:r>
              <a:rPr lang="nl-NL" b="1" smtClean="0"/>
              <a:t>Schakelblokken vind je in het oranje </a:t>
            </a:r>
            <a:r>
              <a:rPr lang="nl-NL" b="1" smtClean="0"/>
              <a:t>tabblad.</a:t>
            </a:r>
            <a:endParaRPr lang="nl-NL" b="1" smtClean="0"/>
          </a:p>
          <a:p>
            <a:pPr lvl="2"/>
            <a:endParaRPr lang="nl-NL" smtClean="0"/>
          </a:p>
        </p:txBody>
      </p:sp>
      <p:pic>
        <p:nvPicPr>
          <p:cNvPr id="5" name="Picture 4" descr="Screen Shot 2014-08-07 at 12.24.17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093" t="10427" r="21841" b="4255"/>
          <a:stretch/>
        </p:blipFill>
        <p:spPr>
          <a:xfrm>
            <a:off x="5362590" y="2001119"/>
            <a:ext cx="2334928" cy="2783608"/>
          </a:xfrm>
          <a:prstGeom prst="rect">
            <a:avLst/>
          </a:prstGeom>
        </p:spPr>
      </p:pic>
      <p:pic>
        <p:nvPicPr>
          <p:cNvPr id="6" name="Picture 5" descr="Screen Shot 2014-08-07 at 12.27.3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62590" y="288121"/>
            <a:ext cx="3465446" cy="402712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272785" y="3384354"/>
            <a:ext cx="833905" cy="425467"/>
          </a:xfrm>
          <a:prstGeom prst="ellipse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803809" y="3809821"/>
            <a:ext cx="725569" cy="1539323"/>
          </a:xfrm>
          <a:prstGeom prst="straightConnector1">
            <a:avLst/>
          </a:prstGeom>
          <a:ln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39812" y="5349144"/>
            <a:ext cx="22204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/>
              <a:t>De gestelde vraag </a:t>
            </a:r>
            <a:r>
              <a:rPr lang="nl-NL" smtClean="0"/>
              <a:t>is</a:t>
            </a:r>
            <a:r>
              <a:rPr lang="nl-NL" smtClean="0"/>
              <a:t>: Is de tastsensor </a:t>
            </a:r>
            <a:r>
              <a:rPr lang="nl-NL" smtClean="0"/>
              <a:t>ingedrukt?</a:t>
            </a:r>
            <a:endParaRPr lang="nl-NL"/>
          </a:p>
        </p:txBody>
      </p:sp>
      <p:sp>
        <p:nvSpPr>
          <p:cNvPr id="14" name="Oval 13"/>
          <p:cNvSpPr/>
          <p:nvPr/>
        </p:nvSpPr>
        <p:spPr>
          <a:xfrm>
            <a:off x="5964010" y="2189847"/>
            <a:ext cx="1682183" cy="991418"/>
          </a:xfrm>
          <a:prstGeom prst="ellipse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644840" y="1660912"/>
            <a:ext cx="705605" cy="622416"/>
          </a:xfrm>
          <a:prstGeom prst="straightConnector1">
            <a:avLst/>
          </a:prstGeom>
          <a:ln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2309" y="5349144"/>
            <a:ext cx="1951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/>
              <a:t>Voer</a:t>
            </a:r>
            <a:r>
              <a:rPr lang="nl-NL" smtClean="0"/>
              <a:t> deze code uit als het antwoord NEE </a:t>
            </a:r>
            <a:r>
              <a:rPr lang="nl-NL" smtClean="0"/>
              <a:t>is.</a:t>
            </a:r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4553583" y="852899"/>
            <a:ext cx="1951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/>
              <a:t>Voer</a:t>
            </a:r>
            <a:r>
              <a:rPr lang="nl-NL" smtClean="0"/>
              <a:t> deze code uit als het antwoord JA </a:t>
            </a:r>
            <a:r>
              <a:rPr lang="nl-NL" smtClean="0"/>
              <a:t>is.</a:t>
            </a:r>
            <a:endParaRPr lang="nl-NL"/>
          </a:p>
        </p:txBody>
      </p:sp>
      <p:sp>
        <p:nvSpPr>
          <p:cNvPr id="21" name="Oval 20"/>
          <p:cNvSpPr/>
          <p:nvPr/>
        </p:nvSpPr>
        <p:spPr>
          <a:xfrm>
            <a:off x="6015335" y="3560877"/>
            <a:ext cx="1682183" cy="991418"/>
          </a:xfrm>
          <a:prstGeom prst="ellipse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19" idx="0"/>
            <a:endCxn id="21" idx="4"/>
          </p:cNvCxnSpPr>
          <p:nvPr/>
        </p:nvCxnSpPr>
        <p:spPr>
          <a:xfrm flipH="1" flipV="1">
            <a:off x="6856427" y="4552295"/>
            <a:ext cx="211677" cy="796849"/>
          </a:xfrm>
          <a:prstGeom prst="straightConnector1">
            <a:avLst/>
          </a:prstGeom>
          <a:ln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5895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OPDRACHT 1 schakelingen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318"/>
            <a:ext cx="4397553" cy="5107594"/>
          </a:xfrm>
        </p:spPr>
        <p:txBody>
          <a:bodyPr>
            <a:noAutofit/>
          </a:bodyPr>
          <a:lstStyle/>
          <a:p>
            <a:pPr lvl="0"/>
            <a:r>
              <a:rPr lang="nl-NL" dirty="0" smtClean="0">
                <a:solidFill>
                  <a:srgbClr val="FF0000"/>
                </a:solidFill>
              </a:rPr>
              <a:t>Opdracht:  </a:t>
            </a:r>
            <a:r>
              <a:rPr lang="nl-NL" dirty="0" smtClean="0">
                <a:solidFill>
                  <a:srgbClr val="000000"/>
                </a:solidFill>
              </a:rPr>
              <a:t>Schrijf een programma dat verandert als de tastsensor is ingedrukt of niet wordt ingedrukt.  </a:t>
            </a:r>
          </a:p>
          <a:p>
            <a:pPr lvl="0"/>
            <a:r>
              <a:rPr lang="nl-NL" dirty="0" smtClean="0">
                <a:solidFill>
                  <a:srgbClr val="000000"/>
                </a:solidFill>
              </a:rPr>
              <a:t>Als ingedrukt, de EV3 is blij! Laat een lachende </a:t>
            </a:r>
            <a:r>
              <a:rPr lang="nl-NL" dirty="0" err="1" smtClean="0">
                <a:solidFill>
                  <a:srgbClr val="000000"/>
                </a:solidFill>
              </a:rPr>
              <a:t>smiley</a:t>
            </a:r>
            <a:r>
              <a:rPr lang="nl-NL" dirty="0" smtClean="0">
                <a:solidFill>
                  <a:srgbClr val="000000"/>
                </a:solidFill>
              </a:rPr>
              <a:t> zien op het scherm van de EV3. </a:t>
            </a:r>
            <a:br>
              <a:rPr lang="nl-NL" dirty="0" smtClean="0">
                <a:solidFill>
                  <a:srgbClr val="000000"/>
                </a:solidFill>
              </a:rPr>
            </a:br>
            <a:r>
              <a:rPr lang="nl-NL" dirty="0" smtClean="0">
                <a:solidFill>
                  <a:srgbClr val="000000"/>
                </a:solidFill>
              </a:rPr>
              <a:t>Als niet ingedrukt, de EV3 is verdrietig. Laat een verdrietige </a:t>
            </a:r>
            <a:r>
              <a:rPr lang="nl-NL" dirty="0" err="1" smtClean="0">
                <a:solidFill>
                  <a:srgbClr val="000000"/>
                </a:solidFill>
              </a:rPr>
              <a:t>smiley</a:t>
            </a:r>
            <a:r>
              <a:rPr lang="nl-NL" dirty="0" smtClean="0">
                <a:solidFill>
                  <a:srgbClr val="000000"/>
                </a:solidFill>
              </a:rPr>
              <a:t> zien op het scherm.</a:t>
            </a:r>
          </a:p>
          <a:p>
            <a:pPr lvl="0"/>
            <a:r>
              <a:rPr lang="nl-NL" dirty="0" smtClean="0">
                <a:solidFill>
                  <a:srgbClr val="FF0000"/>
                </a:solidFill>
              </a:rPr>
              <a:t>Hint: </a:t>
            </a:r>
            <a:r>
              <a:rPr lang="nl-NL" dirty="0" smtClean="0">
                <a:solidFill>
                  <a:srgbClr val="000000"/>
                </a:solidFill>
              </a:rPr>
              <a:t>Je hebt het beeldscherm weergeven blok, de lussen en het schakelblok nodig</a:t>
            </a:r>
            <a:r>
              <a:rPr lang="en-US" dirty="0" smtClean="0">
                <a:solidFill>
                  <a:srgbClr val="000000"/>
                </a:solidFill>
              </a:rPr>
              <a:t>!</a:t>
            </a:r>
            <a:endParaRPr lang="en-US" dirty="0" smtClean="0">
              <a:solidFill>
                <a:srgbClr val="000000"/>
              </a:solidFill>
            </a:endParaRPr>
          </a:p>
        </p:txBody>
      </p:sp>
      <p:pic>
        <p:nvPicPr>
          <p:cNvPr id="6" name="Picture 5" descr="Screen Shot 2014-08-07 at 12.27.3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62590" y="1038575"/>
            <a:ext cx="3465446" cy="402712"/>
          </a:xfrm>
          <a:prstGeom prst="rect">
            <a:avLst/>
          </a:prstGeom>
        </p:spPr>
      </p:pic>
      <p:pic>
        <p:nvPicPr>
          <p:cNvPr id="7" name="Picture 6" descr="imgres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883"/>
          <a:stretch/>
        </p:blipFill>
        <p:spPr>
          <a:xfrm>
            <a:off x="6032227" y="2255401"/>
            <a:ext cx="2041519" cy="1978783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537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Oplossing opdracht 1</a:t>
            </a:r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1" name="Picture 3" descr="Screen Shot 2014-08-08 at 7.03.5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199" y="1235362"/>
            <a:ext cx="7717671" cy="5010727"/>
          </a:xfrm>
          <a:prstGeom prst="rect">
            <a:avLst/>
          </a:prstGeom>
        </p:spPr>
      </p:pic>
      <p:sp>
        <p:nvSpPr>
          <p:cNvPr id="12" name="TextBox 4"/>
          <p:cNvSpPr txBox="1"/>
          <p:nvPr/>
        </p:nvSpPr>
        <p:spPr>
          <a:xfrm>
            <a:off x="2620818" y="1928482"/>
            <a:ext cx="1639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/>
              <a:t>weergeven</a:t>
            </a:r>
            <a:r>
              <a:rPr lang="nl-NL" smtClean="0"/>
              <a:t> </a:t>
            </a:r>
            <a:r>
              <a:rPr lang="nl-NL" smtClean="0"/>
              <a:t>blok</a:t>
            </a:r>
            <a:endParaRPr lang="nl-NL"/>
          </a:p>
        </p:txBody>
      </p:sp>
      <p:sp>
        <p:nvSpPr>
          <p:cNvPr id="13" name="TextBox 5"/>
          <p:cNvSpPr txBox="1"/>
          <p:nvPr/>
        </p:nvSpPr>
        <p:spPr>
          <a:xfrm>
            <a:off x="2773218" y="5463701"/>
            <a:ext cx="1639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/>
              <a:t>Weergeven</a:t>
            </a:r>
            <a:r>
              <a:rPr lang="nl-NL" smtClean="0"/>
              <a:t> </a:t>
            </a:r>
            <a:r>
              <a:rPr lang="nl-NL" smtClean="0"/>
              <a:t>blok</a:t>
            </a:r>
            <a:endParaRPr lang="nl-NL"/>
          </a:p>
        </p:txBody>
      </p:sp>
      <p:sp>
        <p:nvSpPr>
          <p:cNvPr id="14" name="TextBox 6"/>
          <p:cNvSpPr txBox="1"/>
          <p:nvPr/>
        </p:nvSpPr>
        <p:spPr>
          <a:xfrm>
            <a:off x="5811982" y="4519282"/>
            <a:ext cx="1149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/>
              <a:t>Wacht</a:t>
            </a:r>
            <a:r>
              <a:rPr lang="nl-NL" smtClean="0"/>
              <a:t> </a:t>
            </a:r>
            <a:r>
              <a:rPr lang="nl-NL" smtClean="0"/>
              <a:t>blok</a:t>
            </a:r>
            <a:endParaRPr lang="nl-NL"/>
          </a:p>
        </p:txBody>
      </p:sp>
      <p:sp>
        <p:nvSpPr>
          <p:cNvPr id="15" name="TextBox 7"/>
          <p:cNvSpPr txBox="1"/>
          <p:nvPr/>
        </p:nvSpPr>
        <p:spPr>
          <a:xfrm>
            <a:off x="953655" y="5463701"/>
            <a:ext cx="1149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/>
              <a:t>Lus</a:t>
            </a:r>
            <a:endParaRPr lang="nl-NL"/>
          </a:p>
        </p:txBody>
      </p:sp>
      <p:sp>
        <p:nvSpPr>
          <p:cNvPr id="16" name="TextBox 8"/>
          <p:cNvSpPr txBox="1"/>
          <p:nvPr/>
        </p:nvSpPr>
        <p:spPr>
          <a:xfrm>
            <a:off x="1863970" y="4431806"/>
            <a:ext cx="1493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mtClean="0"/>
              <a:t>Tastsensor</a:t>
            </a:r>
            <a:r>
              <a:rPr lang="nl-NL" smtClean="0"/>
              <a:t> </a:t>
            </a:r>
            <a:r>
              <a:rPr lang="nl-NL" smtClean="0"/>
              <a:t>geselecteerd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xmlns="" val="207300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2 schakelingen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9164"/>
            <a:ext cx="8245474" cy="3004272"/>
          </a:xfrm>
        </p:spPr>
        <p:txBody>
          <a:bodyPr>
            <a:normAutofit/>
          </a:bodyPr>
          <a:lstStyle/>
          <a:p>
            <a:r>
              <a:rPr lang="nl-NL" sz="3200" dirty="0" smtClean="0"/>
              <a:t>Kun je een programma maken dat een </a:t>
            </a:r>
            <a:r>
              <a:rPr lang="nl-NL" sz="3200" dirty="0" err="1" smtClean="0"/>
              <a:t>smiley</a:t>
            </a:r>
            <a:r>
              <a:rPr lang="nl-NL" sz="3200" dirty="0" smtClean="0"/>
              <a:t> met grote ogen laat zien als je op de tastsensor drukt en een verdrietige </a:t>
            </a:r>
            <a:r>
              <a:rPr lang="nl-NL" sz="3200" dirty="0" err="1" smtClean="0"/>
              <a:t>smiley</a:t>
            </a:r>
            <a:r>
              <a:rPr lang="nl-NL" sz="3200" dirty="0" smtClean="0"/>
              <a:t> laat zien als je er nog een  keer opdrukt.</a:t>
            </a:r>
            <a:endParaRPr lang="nl-NL" sz="3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8576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Oplossing opdracht </a:t>
            </a:r>
            <a:r>
              <a:rPr lang="nl-NL" dirty="0" smtClean="0"/>
              <a:t>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5" descr="Screen Shot 2014-08-08 at 7.06.1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6547" y="2008899"/>
            <a:ext cx="7577277" cy="3784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68362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832"/>
            <a:ext cx="8245474" cy="4963057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nl-NL" sz="1800" dirty="0" smtClean="0"/>
              <a:t>Deze les is gemaakt door </a:t>
            </a:r>
            <a:r>
              <a:rPr lang="nl-NL" sz="1800" dirty="0" err="1" smtClean="0"/>
              <a:t>Sanjay</a:t>
            </a:r>
            <a:r>
              <a:rPr lang="nl-NL" sz="1800" dirty="0" smtClean="0"/>
              <a:t> </a:t>
            </a:r>
            <a:r>
              <a:rPr lang="nl-NL" sz="1800" dirty="0" err="1" smtClean="0"/>
              <a:t>Seshan</a:t>
            </a:r>
            <a:r>
              <a:rPr lang="nl-NL" sz="1800" dirty="0" smtClean="0"/>
              <a:t> and </a:t>
            </a:r>
            <a:r>
              <a:rPr lang="nl-NL" sz="1800" dirty="0" err="1" smtClean="0"/>
              <a:t>Arvind</a:t>
            </a:r>
            <a:r>
              <a:rPr lang="nl-NL" sz="1800" dirty="0" smtClean="0"/>
              <a:t> </a:t>
            </a:r>
            <a:r>
              <a:rPr lang="nl-NL" sz="1800" dirty="0" err="1" smtClean="0"/>
              <a:t>Seshan</a:t>
            </a:r>
            <a:r>
              <a:rPr lang="nl-NL" sz="1800" dirty="0" smtClean="0"/>
              <a:t> van </a:t>
            </a:r>
            <a:r>
              <a:rPr lang="nl-NL" sz="1800" dirty="0" err="1" smtClean="0"/>
              <a:t>Droids</a:t>
            </a:r>
            <a:r>
              <a:rPr lang="nl-NL" sz="1800" dirty="0" smtClean="0"/>
              <a:t> </a:t>
            </a:r>
            <a:r>
              <a:rPr lang="nl-NL" sz="1800" dirty="0" err="1" smtClean="0"/>
              <a:t>Robotics</a:t>
            </a:r>
            <a:r>
              <a:rPr lang="nl-NL" sz="1800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nl-NL" sz="1800" dirty="0" smtClean="0"/>
              <a:t>Meer lessen zijn beschikbaar op www.ev3lessons.com</a:t>
            </a:r>
          </a:p>
          <a:p>
            <a:pPr marL="342900" indent="-342900">
              <a:buFont typeface="Arial"/>
              <a:buChar char="•"/>
            </a:pPr>
            <a:r>
              <a:rPr lang="nl-NL" sz="1800" dirty="0" smtClean="0"/>
              <a:t>Auteurs Email: </a:t>
            </a:r>
            <a:r>
              <a:rPr lang="nl-NL" sz="1800" dirty="0" smtClean="0">
                <a:hlinkClick r:id="rId2"/>
              </a:rPr>
              <a:t>team@</a:t>
            </a:r>
            <a:r>
              <a:rPr lang="nl-NL" sz="1800" dirty="0" err="1" smtClean="0">
                <a:hlinkClick r:id="rId2"/>
              </a:rPr>
              <a:t>droidsrobotics.org</a:t>
            </a:r>
            <a:r>
              <a:rPr lang="en-US" sz="1800" b="0" dirty="0" smtClean="0"/>
              <a:t/>
            </a:r>
            <a:br>
              <a:rPr lang="en-US" sz="1800" b="0" dirty="0" smtClean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147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6329</TotalTime>
  <Words>282</Words>
  <Application>Microsoft Office PowerPoint</Application>
  <PresentationFormat>Diavoorstelling (4:3)</PresentationFormat>
  <Paragraphs>49</Paragraphs>
  <Slides>8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Essential</vt:lpstr>
      <vt:lpstr>BEGINNER EV3 PROGRAMMeer Les</vt:lpstr>
      <vt:lpstr>doelstellingen</vt:lpstr>
      <vt:lpstr>Schakelblokken</vt:lpstr>
      <vt:lpstr>OPDRACHT 1 schakelingen</vt:lpstr>
      <vt:lpstr>Oplossing opdracht 1</vt:lpstr>
      <vt:lpstr>Opdracht 2 schakelingen</vt:lpstr>
      <vt:lpstr>Oplossing opdracht 2</vt:lpstr>
      <vt:lpstr>CREDITS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Hulsen 2</dc:creator>
  <cp:lastModifiedBy>Hulsen 2</cp:lastModifiedBy>
  <cp:revision>6</cp:revision>
  <dcterms:created xsi:type="dcterms:W3CDTF">2014-08-07T02:19:13Z</dcterms:created>
  <dcterms:modified xsi:type="dcterms:W3CDTF">2015-04-23T20:08:54Z</dcterms:modified>
</cp:coreProperties>
</file>