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9"/>
  </p:notesMasterIdLst>
  <p:handoutMasterIdLst>
    <p:handoutMasterId r:id="rId10"/>
  </p:handoutMasterIdLst>
  <p:sldIdLst>
    <p:sldId id="267" r:id="rId2"/>
    <p:sldId id="265" r:id="rId3"/>
    <p:sldId id="268" r:id="rId4"/>
    <p:sldId id="269" r:id="rId5"/>
    <p:sldId id="270" r:id="rId6"/>
    <p:sldId id="27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82"/>
    <p:restoredTop sz="94613"/>
  </p:normalViewPr>
  <p:slideViewPr>
    <p:cSldViewPr snapToGrid="0" snapToObjects="1">
      <p:cViewPr varScale="1">
        <p:scale>
          <a:sx n="70" d="100"/>
          <a:sy n="70" d="100"/>
        </p:scale>
        <p:origin x="8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07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9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7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75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59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033726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32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84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76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4071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4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Baixar</a:t>
            </a:r>
            <a:r>
              <a:rPr lang="en-US" dirty="0" smtClean="0"/>
              <a:t> &amp; </a:t>
            </a:r>
            <a:r>
              <a:rPr lang="en-US" dirty="0" err="1" smtClean="0"/>
              <a:t>Upar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Sanjay e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36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Baixando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Upando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6760" y="1481829"/>
            <a:ext cx="835181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Baixar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mr-IN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adicionar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um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arquivo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seu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computador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bloco</a:t>
            </a:r>
            <a:r>
              <a:rPr lang="en-US" sz="24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controlador</a:t>
            </a:r>
            <a:endParaRPr lang="en-US" sz="2400" u="sng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0" lvl="1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Exemplo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Nosso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projeto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PIX3L PLOTT3R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requer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que um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arquivo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imagem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seja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baixado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junto com o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programa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EV3.</a:t>
            </a:r>
          </a:p>
          <a:p>
            <a:pPr marL="457200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Upar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mr-IN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adicionar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um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arquivo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do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seu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bloco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controlador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seu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computador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914400" lvl="1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Exemplo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Você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quer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ver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que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foi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salvo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num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arquivo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4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19" y="1659432"/>
            <a:ext cx="4247395" cy="2704224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Baixe</a:t>
            </a:r>
            <a:r>
              <a:rPr lang="en-US" dirty="0" smtClean="0"/>
              <a:t> um </a:t>
            </a:r>
            <a:r>
              <a:rPr lang="en-US" dirty="0" err="1" smtClean="0"/>
              <a:t>Arquivo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4516" y="1659432"/>
            <a:ext cx="4043584" cy="24577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9219" y="4583575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Selecione</a:t>
            </a:r>
            <a:r>
              <a:rPr lang="en-US" dirty="0" smtClean="0"/>
              <a:t> “Tools” </a:t>
            </a:r>
            <a:r>
              <a:rPr lang="en-US" dirty="0" smtClean="0">
                <a:sym typeface="Wingdings"/>
              </a:rPr>
              <a:t> “Memory Browser”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56615" y="4583575"/>
            <a:ext cx="4587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Selecione</a:t>
            </a:r>
            <a:r>
              <a:rPr lang="en-US" dirty="0" smtClean="0"/>
              <a:t> a pasta </a:t>
            </a:r>
            <a:r>
              <a:rPr lang="en-US" dirty="0" err="1" smtClean="0"/>
              <a:t>cujo</a:t>
            </a:r>
            <a:r>
              <a:rPr lang="en-US" dirty="0" smtClean="0"/>
              <a:t> </a:t>
            </a:r>
            <a:r>
              <a:rPr lang="en-US" dirty="0" err="1" smtClean="0"/>
              <a:t>arquivo</a:t>
            </a:r>
            <a:r>
              <a:rPr lang="en-US" dirty="0" smtClean="0"/>
              <a:t> que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deseja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adicionado</a:t>
            </a:r>
            <a:r>
              <a:rPr lang="en-US" dirty="0" smtClean="0"/>
              <a:t> e </a:t>
            </a:r>
            <a:r>
              <a:rPr lang="en-US" dirty="0" smtClean="0"/>
              <a:t>clique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/>
              <a:t>“Download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928658" y="3565003"/>
            <a:ext cx="775504" cy="26621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800844" y="2486819"/>
            <a:ext cx="1005069" cy="348977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585011" y="2801072"/>
            <a:ext cx="1971603" cy="18519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600396" y="1659432"/>
            <a:ext cx="490045" cy="17272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Baixe</a:t>
            </a:r>
            <a:r>
              <a:rPr lang="en-US" dirty="0" smtClean="0"/>
              <a:t> um </a:t>
            </a:r>
            <a:r>
              <a:rPr lang="en-US" dirty="0" err="1" smtClean="0"/>
              <a:t>Arquivo</a:t>
            </a:r>
            <a:r>
              <a:rPr lang="en-US" dirty="0" smtClean="0"/>
              <a:t> </a:t>
            </a:r>
            <a:r>
              <a:rPr lang="en-US" dirty="0" err="1" smtClean="0"/>
              <a:t>Contínuo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7186" y="1645677"/>
            <a:ext cx="3835406" cy="2359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6209" y="4268645"/>
            <a:ext cx="42473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Escolha</a:t>
            </a:r>
            <a:r>
              <a:rPr lang="en-US" dirty="0" smtClean="0"/>
              <a:t> 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computador</a:t>
            </a:r>
            <a:r>
              <a:rPr lang="en-US" dirty="0" smtClean="0"/>
              <a:t> que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deseja</a:t>
            </a:r>
            <a:r>
              <a:rPr lang="en-US" dirty="0" smtClean="0"/>
              <a:t> </a:t>
            </a:r>
            <a:r>
              <a:rPr lang="en-US" dirty="0" err="1" smtClean="0"/>
              <a:t>adicionar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controlador</a:t>
            </a:r>
            <a:r>
              <a:rPr lang="en-US" dirty="0" smtClean="0"/>
              <a:t>. </a:t>
            </a:r>
            <a:r>
              <a:rPr lang="en-US" dirty="0" err="1" smtClean="0"/>
              <a:t>Neste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o </a:t>
            </a:r>
            <a:r>
              <a:rPr lang="en-US" dirty="0" err="1" smtClean="0"/>
              <a:t>arquivo</a:t>
            </a:r>
            <a:r>
              <a:rPr lang="en-US" dirty="0" smtClean="0"/>
              <a:t> fox.rtf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sendo</a:t>
            </a:r>
            <a:r>
              <a:rPr lang="en-US" dirty="0" smtClean="0"/>
              <a:t> </a:t>
            </a:r>
            <a:r>
              <a:rPr lang="en-US" dirty="0" err="1" smtClean="0"/>
              <a:t>selecionado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9590" y="2785607"/>
            <a:ext cx="2603500" cy="571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37186" y="4277131"/>
            <a:ext cx="3986895" cy="653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Agora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o </a:t>
            </a:r>
            <a:r>
              <a:rPr lang="en-US" dirty="0" err="1" smtClean="0"/>
              <a:t>arquivo</a:t>
            </a:r>
            <a:r>
              <a:rPr lang="en-US" dirty="0" smtClean="0"/>
              <a:t> </a:t>
            </a:r>
            <a:r>
              <a:rPr lang="en-US" dirty="0" smtClean="0"/>
              <a:t>fox.rtf no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1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0340" y="1633076"/>
            <a:ext cx="4004132" cy="2405440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19" y="1659432"/>
            <a:ext cx="4247395" cy="2704224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Upe</a:t>
            </a:r>
            <a:r>
              <a:rPr lang="en-US" dirty="0" smtClean="0"/>
              <a:t> um </a:t>
            </a:r>
            <a:r>
              <a:rPr lang="en-US" dirty="0" err="1" smtClean="0"/>
              <a:t>Arquivo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9219" y="4583575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Selecione</a:t>
            </a:r>
            <a:r>
              <a:rPr lang="en-US" dirty="0" smtClean="0"/>
              <a:t> “Tools” </a:t>
            </a:r>
            <a:r>
              <a:rPr lang="en-US" dirty="0" smtClean="0">
                <a:sym typeface="Wingdings"/>
              </a:rPr>
              <a:t> “Memory Browser”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96605" y="4583575"/>
            <a:ext cx="42473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Selecione</a:t>
            </a:r>
            <a:r>
              <a:rPr lang="en-US" dirty="0" smtClean="0"/>
              <a:t> o item que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upar</a:t>
            </a:r>
            <a:r>
              <a:rPr lang="en-US" dirty="0" smtClean="0"/>
              <a:t> no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computador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das pastas </a:t>
            </a:r>
            <a:r>
              <a:rPr lang="en-US" dirty="0" err="1" smtClean="0"/>
              <a:t>disponíveis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187678" y="3492379"/>
            <a:ext cx="775504" cy="26621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879674" y="2569780"/>
            <a:ext cx="1005069" cy="24705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585011" y="2801072"/>
            <a:ext cx="1971603" cy="18519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600396" y="1659432"/>
            <a:ext cx="490045" cy="17272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6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Upe</a:t>
            </a:r>
            <a:r>
              <a:rPr lang="en-US" dirty="0" smtClean="0"/>
              <a:t> um </a:t>
            </a:r>
            <a:r>
              <a:rPr lang="en-US" dirty="0" err="1" smtClean="0"/>
              <a:t>Arquivo</a:t>
            </a:r>
            <a:r>
              <a:rPr lang="en-US" dirty="0" smtClean="0"/>
              <a:t> </a:t>
            </a:r>
            <a:r>
              <a:rPr lang="en-US" dirty="0" err="1" smtClean="0"/>
              <a:t>Contínuo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46632" y="3521360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Salve o </a:t>
            </a:r>
            <a:r>
              <a:rPr lang="en-US" dirty="0" err="1" smtClean="0"/>
              <a:t>arquivo</a:t>
            </a:r>
            <a:r>
              <a:rPr lang="en-US" dirty="0" smtClean="0"/>
              <a:t> no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computador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698" y="1779482"/>
            <a:ext cx="8408274" cy="1335782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437032"/>
            <a:ext cx="6124902" cy="365125"/>
          </a:xfrm>
        </p:spPr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36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Este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</a:t>
            </a:r>
            <a:r>
              <a:rPr lang="en-US" dirty="0" err="1" smtClean="0"/>
              <a:t>Seshan</a:t>
            </a:r>
            <a:r>
              <a:rPr lang="en-US" dirty="0" smtClean="0"/>
              <a:t> </a:t>
            </a:r>
            <a:r>
              <a:rPr lang="en-US" dirty="0" smtClean="0"/>
              <a:t>e </a:t>
            </a:r>
            <a:r>
              <a:rPr lang="en-US" dirty="0" smtClean="0"/>
              <a:t>Arvind </a:t>
            </a:r>
            <a:r>
              <a:rPr lang="en-US" dirty="0" err="1" smtClean="0"/>
              <a:t>Seshan</a:t>
            </a:r>
            <a:r>
              <a:rPr lang="en-US" dirty="0" smtClean="0"/>
              <a:t>;</a:t>
            </a:r>
          </a:p>
          <a:p>
            <a:r>
              <a:rPr lang="en-US" dirty="0" smtClean="0"/>
              <a:t>Este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traduzido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Luiz Gabriel Vieira Costa da </a:t>
            </a:r>
            <a:r>
              <a:rPr lang="en-US" dirty="0" err="1" smtClean="0"/>
              <a:t>equipe</a:t>
            </a:r>
            <a:r>
              <a:rPr lang="en-US" dirty="0" smtClean="0"/>
              <a:t> TILT;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© 2016, EV3Lessons.com (</a:t>
            </a:r>
            <a:r>
              <a:rPr lang="pt-BR" dirty="0" smtClean="0"/>
              <a:t>última edição</a:t>
            </a:r>
            <a:r>
              <a:rPr lang="sk-SK" dirty="0" smtClean="0"/>
              <a:t> </a:t>
            </a:r>
            <a:r>
              <a:rPr lang="pt-BR" dirty="0" smtClean="0"/>
              <a:t>04</a:t>
            </a:r>
            <a:r>
              <a:rPr lang="sk-SK" dirty="0" smtClean="0"/>
              <a:t>/</a:t>
            </a:r>
            <a:r>
              <a:rPr lang="pt-BR" dirty="0" smtClean="0"/>
              <a:t>05</a:t>
            </a:r>
            <a:r>
              <a:rPr lang="sk-SK" dirty="0" smtClean="0"/>
              <a:t>/201</a:t>
            </a:r>
            <a:r>
              <a:rPr lang="pt-BR" dirty="0" smtClean="0"/>
              <a:t>8</a:t>
            </a:r>
            <a:r>
              <a:rPr lang="sk-SK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é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licendiado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por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33147" y="4315460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4043</TotalTime>
  <Words>299</Words>
  <Application>Microsoft Office PowerPoint</Application>
  <PresentationFormat>Apresentação na tela (4:3)</PresentationFormat>
  <Paragraphs>32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 Neue</vt:lpstr>
      <vt:lpstr>Mangal</vt:lpstr>
      <vt:lpstr>Wingdings</vt:lpstr>
      <vt:lpstr>advanced</vt:lpstr>
      <vt:lpstr>Baixar &amp; Upar Arquivos</vt:lpstr>
      <vt:lpstr>Baixando e Upando Arquivos</vt:lpstr>
      <vt:lpstr>Baixe um Arquivo</vt:lpstr>
      <vt:lpstr>Baixe um Arquivo Contínuo</vt:lpstr>
      <vt:lpstr>Upe um Arquivo</vt:lpstr>
      <vt:lpstr>Upe um Arquivo Contínuo</vt:lpstr>
      <vt:lpstr>Créditos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Stall Detection</dc:title>
  <dc:creator>Luiz Gabriel</dc:creator>
  <cp:lastModifiedBy>Luiz Gabriel Vieira Costa</cp:lastModifiedBy>
  <cp:revision>39</cp:revision>
  <cp:lastPrinted>2016-12-14T13:26:28Z</cp:lastPrinted>
  <dcterms:created xsi:type="dcterms:W3CDTF">2014-10-28T21:59:38Z</dcterms:created>
  <dcterms:modified xsi:type="dcterms:W3CDTF">2018-04-06T00:20:06Z</dcterms:modified>
</cp:coreProperties>
</file>