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8" r:id="rId1"/>
  </p:sldMasterIdLst>
  <p:notesMasterIdLst>
    <p:notesMasterId r:id="rId13"/>
  </p:notesMasterIdLst>
  <p:handoutMasterIdLst>
    <p:handoutMasterId r:id="rId14"/>
  </p:handoutMasterIdLst>
  <p:sldIdLst>
    <p:sldId id="258" r:id="rId2"/>
    <p:sldId id="289" r:id="rId3"/>
    <p:sldId id="280" r:id="rId4"/>
    <p:sldId id="286" r:id="rId5"/>
    <p:sldId id="281" r:id="rId6"/>
    <p:sldId id="282" r:id="rId7"/>
    <p:sldId id="283" r:id="rId8"/>
    <p:sldId id="284" r:id="rId9"/>
    <p:sldId id="285" r:id="rId10"/>
    <p:sldId id="290" r:id="rId11"/>
    <p:sldId id="27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987" autoAdjust="0"/>
    <p:restoredTop sz="93234" autoAdjust="0"/>
  </p:normalViewPr>
  <p:slideViewPr>
    <p:cSldViewPr snapToGrid="0" snapToObjects="1">
      <p:cViewPr>
        <p:scale>
          <a:sx n="51" d="100"/>
          <a:sy n="51" d="100"/>
        </p:scale>
        <p:origin x="1608" y="132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37" d="100"/>
        <a:sy n="13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12/19/15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12/19/15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90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07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07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A2B1-B97C-ED42-B3CD-7B713D3A1D84}" type="datetime1">
              <a:rPr lang="en-US" smtClean="0"/>
              <a:t>12/19/15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12/19/2015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Advanced Programming Lesson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66BD-2715-B345-B9E2-0B36061EC7C1}" type="datetime1">
              <a:rPr lang="en-US" smtClean="0"/>
              <a:t>12/19/15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12/19/2015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09A7-731E-1648-B3B8-BAD9393EC4A3}" type="datetime1">
              <a:rPr lang="en-US" smtClean="0"/>
              <a:t>12/19/15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12/19/2015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63A0-43D7-EE4B-A146-A78B48319758}" type="datetime1">
              <a:rPr lang="en-US" smtClean="0"/>
              <a:t>12/19/15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12/19/2015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C3264-0169-E94A-A8CB-C1ABBC197B6F}" type="datetime1">
              <a:rPr lang="en-US" smtClean="0"/>
              <a:t>12/19/15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12/19/2015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F0093-145F-FF4C-A2D4-EE2E56919346}" type="datetime1">
              <a:rPr lang="en-US" smtClean="0"/>
              <a:t>12/19/15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12/19/2015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19B4D-BC72-A64F-97EA-3D84C1CDDB18}" type="datetime1">
              <a:rPr lang="en-US" smtClean="0"/>
              <a:t>12/19/15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12/19/2015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8C1C-6FAE-E64B-BC90-2AFDCC675082}" type="datetime1">
              <a:rPr lang="en-US" smtClean="0"/>
              <a:t>12/19/15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12/19/2015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DE33-2A1B-684E-9DC1-993C2632A731}" type="datetime1">
              <a:rPr lang="en-US" smtClean="0"/>
              <a:t>12/19/15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DEC48-F262-D746-A0C2-F5755896561F}" type="datetime1">
              <a:rPr lang="en-US" smtClean="0"/>
              <a:t>12/19/15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68CAF-6872-1244-B74E-E29D7A57C74B}" type="datetime1">
              <a:rPr lang="en-US" smtClean="0"/>
              <a:t>12/19/15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12/19/2015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2F2B0-58A1-C84D-AB6F-1BFDDA391D21}" type="datetime1">
              <a:rPr lang="en-US" smtClean="0"/>
              <a:t>12/19/15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12/19/2015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9429-7972-F541-B06A-26F449859889}" type="datetime1">
              <a:rPr lang="en-US" smtClean="0"/>
              <a:t>12/19/15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12/19/2015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163" y="1818870"/>
            <a:ext cx="8574087" cy="430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0B387DE8-FDE0-0F4D-AC98-68FB2943B39B}" type="datetime1">
              <a:rPr lang="en-US" smtClean="0"/>
              <a:t>12/19/15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sk-SK" smtClean="0"/>
              <a:t>© 2015 EV3Lessons.com, Last edit 12/19/2015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9" r:id="rId9"/>
    <p:sldLayoutId id="2147483831" r:id="rId10"/>
    <p:sldLayoutId id="2147483832" r:id="rId11"/>
    <p:sldLayoutId id="2147483833" r:id="rId12"/>
    <p:sldLayoutId id="2147483834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698" y="2974369"/>
            <a:ext cx="7810967" cy="1088237"/>
          </a:xfrm>
        </p:spPr>
        <p:txBody>
          <a:bodyPr>
            <a:normAutofit/>
          </a:bodyPr>
          <a:lstStyle/>
          <a:p>
            <a:r>
              <a:rPr lang="en-US" sz="6600" dirty="0" err="1" smtClean="0">
                <a:solidFill>
                  <a:srgbClr val="FF0000"/>
                </a:solidFill>
              </a:rPr>
              <a:t>Curvas</a:t>
            </a:r>
            <a:r>
              <a:rPr lang="en-US" sz="6600" dirty="0" smtClean="0">
                <a:solidFill>
                  <a:srgbClr val="FF0000"/>
                </a:solidFill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</a:rPr>
              <a:t>usando</a:t>
            </a:r>
            <a:r>
              <a:rPr lang="en-US" sz="6600" dirty="0" smtClean="0">
                <a:solidFill>
                  <a:srgbClr val="FF0000"/>
                </a:solidFill>
              </a:rPr>
              <a:t> “Gyro”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9321" y="353342"/>
            <a:ext cx="77542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chemeClr val="bg1"/>
                </a:solidFill>
              </a:rPr>
              <a:t>Lição</a:t>
            </a:r>
            <a:r>
              <a:rPr lang="en-US" sz="4800" dirty="0">
                <a:solidFill>
                  <a:schemeClr val="bg1"/>
                </a:solidFill>
              </a:rPr>
              <a:t> </a:t>
            </a:r>
            <a:r>
              <a:rPr lang="en-US" sz="4800" dirty="0" smtClean="0">
                <a:solidFill>
                  <a:schemeClr val="bg1"/>
                </a:solidFill>
              </a:rPr>
              <a:t>de </a:t>
            </a:r>
            <a:r>
              <a:rPr lang="en-US" sz="4800" dirty="0" err="1" smtClean="0">
                <a:solidFill>
                  <a:schemeClr val="bg1"/>
                </a:solidFill>
              </a:rPr>
              <a:t>Programação</a:t>
            </a:r>
            <a:r>
              <a:rPr lang="en-US" sz="4800" dirty="0" smtClean="0">
                <a:solidFill>
                  <a:schemeClr val="bg1"/>
                </a:solidFill>
              </a:rPr>
              <a:t> </a:t>
            </a:r>
            <a:r>
              <a:rPr lang="en-US" sz="4800" dirty="0">
                <a:solidFill>
                  <a:schemeClr val="bg1"/>
                </a:solidFill>
              </a:rPr>
              <a:t>EV3</a:t>
            </a:r>
          </a:p>
          <a:p>
            <a:r>
              <a:rPr lang="en-US" sz="4800" dirty="0" err="1" smtClean="0">
                <a:solidFill>
                  <a:schemeClr val="bg1"/>
                </a:solidFill>
              </a:rPr>
              <a:t>Avançada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12/19/2015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</a:t>
            </a:fld>
            <a:endParaRPr lang="en-US"/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6763" y="5577133"/>
            <a:ext cx="2940317" cy="1092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Placeholder 5" descr="Droidslogo2.png"/>
          <p:cNvPicPr>
            <a:picLocks noGrp="1" noChangeAspect="1"/>
          </p:cNvPicPr>
          <p:nvPr>
            <p:ph type="pic" sz="quarter" idx="13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7" b="2627"/>
          <a:stretch>
            <a:fillRect/>
          </a:stretch>
        </p:blipFill>
        <p:spPr>
          <a:xfrm>
            <a:off x="247673" y="5252598"/>
            <a:ext cx="1209338" cy="1145791"/>
          </a:xfrm>
        </p:spPr>
      </p:pic>
      <p:sp>
        <p:nvSpPr>
          <p:cNvPr id="17" name="Subtitle 3"/>
          <p:cNvSpPr txBox="1">
            <a:spLocks/>
          </p:cNvSpPr>
          <p:nvPr/>
        </p:nvSpPr>
        <p:spPr>
          <a:xfrm>
            <a:off x="1576397" y="5252598"/>
            <a:ext cx="3749229" cy="484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solidFill>
                  <a:schemeClr val="tx1"/>
                </a:solidFill>
              </a:rPr>
              <a:t>Por</a:t>
            </a:r>
            <a:r>
              <a:rPr lang="en-US" dirty="0" smtClean="0">
                <a:solidFill>
                  <a:schemeClr val="tx1"/>
                </a:solidFill>
              </a:rPr>
              <a:t> Droids Robotics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42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err="1" smtClean="0">
                <a:latin typeface="+mn-lt"/>
              </a:rPr>
              <a:t>Discussão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2" y="1915912"/>
            <a:ext cx="8574087" cy="3581400"/>
          </a:xfrm>
        </p:spPr>
        <p:txBody>
          <a:bodyPr>
            <a:normAutofit/>
          </a:bodyPr>
          <a:lstStyle/>
          <a:p>
            <a:pPr marL="457200" lvl="1">
              <a:spcBef>
                <a:spcPts val="2000"/>
              </a:spcBef>
              <a:buClr>
                <a:schemeClr val="bg1">
                  <a:lumMod val="65000"/>
                </a:schemeClr>
              </a:buClr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O </a:t>
            </a:r>
            <a:r>
              <a:rPr lang="en-US" dirty="0" err="1" smtClean="0">
                <a:solidFill>
                  <a:srgbClr val="FF0000"/>
                </a:solidFill>
              </a:rPr>
              <a:t>que</a:t>
            </a:r>
            <a:r>
              <a:rPr lang="en-US" dirty="0" smtClean="0">
                <a:solidFill>
                  <a:srgbClr val="FF0000"/>
                </a:solidFill>
              </a:rPr>
              <a:t> é </a:t>
            </a:r>
            <a:r>
              <a:rPr lang="en-US" dirty="0" err="1" smtClean="0">
                <a:solidFill>
                  <a:srgbClr val="FF0000"/>
                </a:solidFill>
              </a:rPr>
              <a:t>atraso</a:t>
            </a:r>
            <a:r>
              <a:rPr lang="en-US" dirty="0" smtClean="0">
                <a:solidFill>
                  <a:srgbClr val="FF0000"/>
                </a:solidFill>
              </a:rPr>
              <a:t> do Gyro?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/>
              <a:t>Resp. A </a:t>
            </a:r>
            <a:r>
              <a:rPr lang="en-US" dirty="0" err="1" smtClean="0"/>
              <a:t>leitura</a:t>
            </a:r>
            <a:r>
              <a:rPr lang="en-US" dirty="0" smtClean="0"/>
              <a:t> do sensor do Gyro é </a:t>
            </a:r>
            <a:r>
              <a:rPr lang="en-US" dirty="0" err="1" smtClean="0"/>
              <a:t>atrasado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relação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valor real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12/19/2015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809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err="1" smtClean="0">
                <a:latin typeface="+mn-lt"/>
              </a:rPr>
              <a:t>Créditos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2" y="1915912"/>
            <a:ext cx="8574087" cy="3581400"/>
          </a:xfrm>
        </p:spPr>
        <p:txBody>
          <a:bodyPr>
            <a:normAutofit/>
          </a:bodyPr>
          <a:lstStyle/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n-US" dirty="0" smtClean="0"/>
              <a:t>Este tutorial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escrito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Sanjay </a:t>
            </a:r>
            <a:r>
              <a:rPr lang="en-US" dirty="0" err="1"/>
              <a:t>Seshan</a:t>
            </a:r>
            <a:r>
              <a:rPr lang="en-US" dirty="0"/>
              <a:t> </a:t>
            </a:r>
            <a:r>
              <a:rPr lang="en-US" dirty="0" smtClean="0"/>
              <a:t>e Arvind </a:t>
            </a:r>
            <a:r>
              <a:rPr lang="en-US" dirty="0" err="1"/>
              <a:t>Seshan</a:t>
            </a:r>
            <a:r>
              <a:rPr lang="en-US" dirty="0"/>
              <a:t> </a:t>
            </a:r>
            <a:r>
              <a:rPr lang="en-US" dirty="0" smtClean="0"/>
              <a:t>dos Droids Robotics </a:t>
            </a:r>
            <a:endParaRPr lang="en-US" dirty="0" smtClean="0"/>
          </a:p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/>
              <a:t>traduzido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Naira M. </a:t>
            </a:r>
            <a:r>
              <a:rPr lang="en-US" dirty="0" err="1"/>
              <a:t>Hirakawa</a:t>
            </a:r>
            <a:endParaRPr lang="en-US" dirty="0"/>
          </a:p>
          <a:p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lições</a:t>
            </a:r>
            <a:r>
              <a:rPr lang="en-US" dirty="0" smtClean="0"/>
              <a:t> no site www.ev3lessons.com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12/19/2015</a:t>
            </a:r>
            <a:endParaRPr lang="en-US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199" y="5391957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Este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trabalho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é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licensiado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sob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487" y="4160675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11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Objetivos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o </a:t>
            </a:r>
            <a:r>
              <a:rPr lang="en-US" dirty="0" err="1" smtClean="0"/>
              <a:t>que</a:t>
            </a:r>
            <a:r>
              <a:rPr lang="en-US" dirty="0" smtClean="0"/>
              <a:t> é o </a:t>
            </a:r>
            <a:r>
              <a:rPr lang="en-US" dirty="0" err="1" smtClean="0"/>
              <a:t>atraso</a:t>
            </a:r>
            <a:r>
              <a:rPr lang="en-US" dirty="0" smtClean="0"/>
              <a:t> do “Gyro”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2 </a:t>
            </a:r>
            <a:r>
              <a:rPr lang="en-US" dirty="0" err="1" smtClean="0"/>
              <a:t>maneiras</a:t>
            </a:r>
            <a:r>
              <a:rPr lang="en-US" dirty="0" smtClean="0"/>
              <a:t> de </a:t>
            </a:r>
            <a:r>
              <a:rPr lang="en-US" dirty="0" err="1" smtClean="0"/>
              <a:t>corrigir</a:t>
            </a:r>
            <a:r>
              <a:rPr lang="en-US" dirty="0" smtClean="0"/>
              <a:t> o </a:t>
            </a:r>
            <a:r>
              <a:rPr lang="en-US" dirty="0" err="1" smtClean="0"/>
              <a:t>atraso</a:t>
            </a:r>
            <a:r>
              <a:rPr lang="en-US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Entender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é </a:t>
            </a:r>
            <a:r>
              <a:rPr lang="en-US" dirty="0" err="1" smtClean="0"/>
              <a:t>importante</a:t>
            </a:r>
            <a:r>
              <a:rPr lang="en-US" dirty="0" smtClean="0"/>
              <a:t> </a:t>
            </a:r>
            <a:r>
              <a:rPr lang="en-US" dirty="0" err="1" smtClean="0"/>
              <a:t>explorar</a:t>
            </a:r>
            <a:r>
              <a:rPr lang="en-US" dirty="0" smtClean="0"/>
              <a:t> </a:t>
            </a:r>
            <a:r>
              <a:rPr lang="en-US" dirty="0" err="1" smtClean="0"/>
              <a:t>soluções</a:t>
            </a:r>
            <a:r>
              <a:rPr lang="en-US" dirty="0" smtClean="0"/>
              <a:t> </a:t>
            </a:r>
            <a:r>
              <a:rPr lang="en-US" dirty="0" err="1" smtClean="0"/>
              <a:t>alternativas</a:t>
            </a:r>
            <a:r>
              <a:rPr lang="en-US" dirty="0" smtClean="0"/>
              <a:t> para um </a:t>
            </a:r>
            <a:r>
              <a:rPr lang="en-US" dirty="0" err="1" smtClean="0"/>
              <a:t>problema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r>
              <a:rPr lang="en-US" dirty="0" err="1" smtClean="0"/>
              <a:t>Pré-requisitos</a:t>
            </a:r>
            <a:r>
              <a:rPr lang="en-US" dirty="0" smtClean="0"/>
              <a:t>: My Blocks com Entradas e </a:t>
            </a:r>
            <a:r>
              <a:rPr lang="en-US" dirty="0" err="1" smtClean="0"/>
              <a:t>Saídas</a:t>
            </a:r>
            <a:r>
              <a:rPr lang="en-US" dirty="0" smtClean="0"/>
              <a:t>, Data wires, </a:t>
            </a:r>
            <a:r>
              <a:rPr lang="en-US" dirty="0" err="1" smtClean="0"/>
              <a:t>Blocos</a:t>
            </a:r>
            <a:r>
              <a:rPr lang="en-US" dirty="0" smtClean="0"/>
              <a:t> </a:t>
            </a:r>
            <a:r>
              <a:rPr lang="en-US" dirty="0" err="1" smtClean="0"/>
              <a:t>Matemáticos</a:t>
            </a:r>
            <a:r>
              <a:rPr lang="en-US" dirty="0" smtClean="0"/>
              <a:t>, </a:t>
            </a:r>
            <a:r>
              <a:rPr lang="en-US" dirty="0" err="1" smtClean="0"/>
              <a:t>Laços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12/19/2015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95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Problema</a:t>
            </a:r>
            <a:r>
              <a:rPr lang="en-US" dirty="0" smtClean="0"/>
              <a:t> com o Gyro 2: </a:t>
            </a:r>
            <a:r>
              <a:rPr lang="en-US" dirty="0" err="1"/>
              <a:t>A</a:t>
            </a:r>
            <a:r>
              <a:rPr lang="en-US" dirty="0" err="1" smtClean="0"/>
              <a:t>traso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 </a:t>
            </a:r>
            <a:r>
              <a:rPr lang="en-US" dirty="0" err="1" smtClean="0"/>
              <a:t>que</a:t>
            </a:r>
            <a:r>
              <a:rPr lang="en-US" dirty="0" smtClean="0"/>
              <a:t> é </a:t>
            </a:r>
            <a:r>
              <a:rPr lang="en-US" dirty="0" err="1" smtClean="0"/>
              <a:t>atraso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leitura</a:t>
            </a:r>
            <a:r>
              <a:rPr lang="en-US" dirty="0" smtClean="0"/>
              <a:t> dos </a:t>
            </a:r>
            <a:r>
              <a:rPr lang="en-US" dirty="0" err="1" smtClean="0"/>
              <a:t>valores</a:t>
            </a:r>
            <a:r>
              <a:rPr lang="en-US" dirty="0" smtClean="0"/>
              <a:t> do sensor do gyro </a:t>
            </a:r>
            <a:r>
              <a:rPr lang="en-US" dirty="0" err="1" smtClean="0"/>
              <a:t>atrasa</a:t>
            </a:r>
            <a:r>
              <a:rPr lang="en-US" dirty="0" smtClean="0"/>
              <a:t> </a:t>
            </a:r>
            <a:r>
              <a:rPr lang="en-US" dirty="0" err="1" smtClean="0"/>
              <a:t>algumas</a:t>
            </a:r>
            <a:r>
              <a:rPr lang="en-US" dirty="0" smtClean="0"/>
              <a:t> </a:t>
            </a:r>
            <a:r>
              <a:rPr lang="en-US" dirty="0" err="1" smtClean="0"/>
              <a:t>vezes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Quando</a:t>
            </a:r>
            <a:r>
              <a:rPr lang="en-US" dirty="0" smtClean="0"/>
              <a:t> a </a:t>
            </a:r>
            <a:r>
              <a:rPr lang="en-US" dirty="0" err="1" smtClean="0"/>
              <a:t>curva</a:t>
            </a:r>
            <a:r>
              <a:rPr lang="en-US" dirty="0" smtClean="0"/>
              <a:t> </a:t>
            </a:r>
            <a:r>
              <a:rPr lang="en-US" dirty="0" err="1" smtClean="0"/>
              <a:t>começa</a:t>
            </a:r>
            <a:r>
              <a:rPr lang="en-US" dirty="0" smtClean="0"/>
              <a:t>, o gyro leva </a:t>
            </a:r>
            <a:r>
              <a:rPr lang="en-US" dirty="0" err="1" smtClean="0"/>
              <a:t>algum</a:t>
            </a:r>
            <a:r>
              <a:rPr lang="en-US" dirty="0" smtClean="0"/>
              <a:t> tempo para </a:t>
            </a:r>
            <a:r>
              <a:rPr lang="en-US" dirty="0" err="1" smtClean="0"/>
              <a:t>começar</a:t>
            </a:r>
            <a:r>
              <a:rPr lang="en-US" dirty="0" smtClean="0"/>
              <a:t> a </a:t>
            </a:r>
            <a:r>
              <a:rPr lang="en-US" dirty="0" err="1" smtClean="0"/>
              <a:t>mudar</a:t>
            </a:r>
            <a:endParaRPr lang="en-US" dirty="0" smtClean="0"/>
          </a:p>
          <a:p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lição</a:t>
            </a:r>
            <a:r>
              <a:rPr lang="en-US" dirty="0" smtClean="0"/>
              <a:t> </a:t>
            </a:r>
            <a:r>
              <a:rPr lang="en-US" dirty="0" err="1" smtClean="0"/>
              <a:t>apresenta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maneiras</a:t>
            </a:r>
            <a:r>
              <a:rPr lang="en-US" dirty="0" smtClean="0"/>
              <a:t> de </a:t>
            </a:r>
            <a:r>
              <a:rPr lang="en-US" dirty="0" err="1" smtClean="0"/>
              <a:t>lidar</a:t>
            </a:r>
            <a:r>
              <a:rPr lang="en-US" dirty="0" smtClean="0"/>
              <a:t> com o </a:t>
            </a:r>
            <a:r>
              <a:rPr lang="en-US" dirty="0" err="1" smtClean="0"/>
              <a:t>atraso</a:t>
            </a:r>
            <a:r>
              <a:rPr lang="en-US" dirty="0" smtClean="0"/>
              <a:t> </a:t>
            </a:r>
            <a:r>
              <a:rPr lang="en-US" dirty="0" err="1" smtClean="0"/>
              <a:t>durante</a:t>
            </a:r>
            <a:r>
              <a:rPr lang="en-US" dirty="0" smtClean="0"/>
              <a:t> a </a:t>
            </a:r>
            <a:r>
              <a:rPr lang="en-US" dirty="0" err="1" smtClean="0"/>
              <a:t>curva</a:t>
            </a:r>
            <a:r>
              <a:rPr lang="en-US" dirty="0" smtClean="0"/>
              <a:t>: </a:t>
            </a:r>
            <a:r>
              <a:rPr lang="en-US" dirty="0" err="1"/>
              <a:t>r</a:t>
            </a:r>
            <a:r>
              <a:rPr lang="en-US" dirty="0" err="1" smtClean="0"/>
              <a:t>eduzindo</a:t>
            </a:r>
            <a:r>
              <a:rPr lang="en-US" dirty="0" smtClean="0"/>
              <a:t> a </a:t>
            </a:r>
            <a:r>
              <a:rPr lang="en-US" dirty="0" err="1" smtClean="0"/>
              <a:t>quantidade</a:t>
            </a:r>
            <a:r>
              <a:rPr lang="en-US" dirty="0" smtClean="0"/>
              <a:t> do </a:t>
            </a:r>
            <a:r>
              <a:rPr lang="en-US" dirty="0" err="1" smtClean="0"/>
              <a:t>ângulo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gira</a:t>
            </a:r>
            <a:r>
              <a:rPr lang="en-US" dirty="0" smtClean="0"/>
              <a:t> para </a:t>
            </a:r>
            <a:r>
              <a:rPr lang="en-US" dirty="0" err="1" smtClean="0"/>
              <a:t>compensar</a:t>
            </a:r>
            <a:r>
              <a:rPr lang="en-US" dirty="0" smtClean="0"/>
              <a:t> o </a:t>
            </a:r>
            <a:r>
              <a:rPr lang="en-US" dirty="0" err="1" smtClean="0"/>
              <a:t>atraso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12/19/2015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5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806" y="347227"/>
            <a:ext cx="8245475" cy="1371600"/>
          </a:xfrm>
          <a:noFill/>
        </p:spPr>
        <p:txBody>
          <a:bodyPr/>
          <a:lstStyle/>
          <a:p>
            <a:r>
              <a:rPr lang="en-US" dirty="0" err="1" smtClean="0"/>
              <a:t>Estágio</a:t>
            </a:r>
            <a:r>
              <a:rPr lang="en-US" dirty="0" smtClean="0"/>
              <a:t> 1: </a:t>
            </a:r>
            <a:r>
              <a:rPr lang="en-US" dirty="0" err="1" smtClean="0"/>
              <a:t>Curva</a:t>
            </a:r>
            <a:r>
              <a:rPr lang="en-US" dirty="0" smtClean="0"/>
              <a:t> Simples com Gyro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12/19/2015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" y="1766924"/>
            <a:ext cx="9048750" cy="467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8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791" y="527106"/>
            <a:ext cx="8245475" cy="997211"/>
          </a:xfrm>
          <a:noFill/>
        </p:spPr>
        <p:txBody>
          <a:bodyPr>
            <a:normAutofit/>
          </a:bodyPr>
          <a:lstStyle/>
          <a:p>
            <a:r>
              <a:rPr lang="en-US" dirty="0" err="1" smtClean="0"/>
              <a:t>Estágio</a:t>
            </a:r>
            <a:r>
              <a:rPr lang="en-US" dirty="0" smtClean="0"/>
              <a:t> 2: </a:t>
            </a:r>
            <a:r>
              <a:rPr lang="en-US" dirty="0" err="1" smtClean="0"/>
              <a:t>Lidando</a:t>
            </a:r>
            <a:r>
              <a:rPr lang="en-US" dirty="0" smtClean="0"/>
              <a:t> com o </a:t>
            </a:r>
            <a:r>
              <a:rPr lang="en-US" dirty="0" err="1" smtClean="0"/>
              <a:t>Atraso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12/19/2015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65" y="1820404"/>
            <a:ext cx="8924925" cy="429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3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11" y="435428"/>
            <a:ext cx="8245475" cy="1088889"/>
          </a:xfrm>
          <a:noFill/>
        </p:spPr>
        <p:txBody>
          <a:bodyPr>
            <a:normAutofit/>
          </a:bodyPr>
          <a:lstStyle/>
          <a:p>
            <a:r>
              <a:rPr lang="en-US" dirty="0" err="1" smtClean="0"/>
              <a:t>Estágio</a:t>
            </a:r>
            <a:r>
              <a:rPr lang="en-US" dirty="0" smtClean="0"/>
              <a:t> 3: </a:t>
            </a:r>
            <a:r>
              <a:rPr lang="en-US" dirty="0" err="1" smtClean="0"/>
              <a:t>Construindo</a:t>
            </a:r>
            <a:r>
              <a:rPr lang="en-US" dirty="0" smtClean="0"/>
              <a:t> um My Block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12/19/2015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6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0" y="2244875"/>
            <a:ext cx="9156249" cy="2990066"/>
            <a:chOff x="-4192832" y="1813737"/>
            <a:chExt cx="12499291" cy="4333875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4192832" y="1813737"/>
              <a:ext cx="11363325" cy="4333875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163459" y="2475767"/>
              <a:ext cx="1143000" cy="10858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0282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10" y="152718"/>
            <a:ext cx="8245475" cy="1371600"/>
          </a:xfrm>
          <a:noFill/>
        </p:spPr>
        <p:txBody>
          <a:bodyPr/>
          <a:lstStyle/>
          <a:p>
            <a:r>
              <a:rPr lang="en-US" dirty="0" err="1" smtClean="0"/>
              <a:t>Estágio</a:t>
            </a:r>
            <a:r>
              <a:rPr lang="en-US" dirty="0" smtClean="0"/>
              <a:t> 4: </a:t>
            </a:r>
            <a:r>
              <a:rPr lang="en-US" dirty="0" err="1" smtClean="0"/>
              <a:t>Usando</a:t>
            </a:r>
            <a:r>
              <a:rPr lang="en-US" dirty="0" smtClean="0"/>
              <a:t> o My Block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12/19/2015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7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" y="1885950"/>
            <a:ext cx="8820150" cy="30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22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23" y="363732"/>
            <a:ext cx="8798271" cy="1371600"/>
          </a:xfrm>
          <a:noFill/>
        </p:spPr>
        <p:txBody>
          <a:bodyPr>
            <a:normAutofit/>
          </a:bodyPr>
          <a:lstStyle/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dentro</a:t>
            </a:r>
            <a:r>
              <a:rPr lang="en-US" dirty="0" smtClean="0"/>
              <a:t> do My Block: </a:t>
            </a:r>
            <a:br>
              <a:rPr lang="en-US" dirty="0" smtClean="0"/>
            </a:br>
            <a:r>
              <a:rPr lang="en-US" dirty="0" err="1" smtClean="0"/>
              <a:t>Girar</a:t>
            </a:r>
            <a:r>
              <a:rPr lang="en-US" dirty="0" smtClean="0"/>
              <a:t> </a:t>
            </a:r>
            <a:r>
              <a:rPr lang="en-US" dirty="0" err="1"/>
              <a:t>U</a:t>
            </a:r>
            <a:r>
              <a:rPr lang="en-US" dirty="0" err="1" smtClean="0"/>
              <a:t>sando</a:t>
            </a:r>
            <a:r>
              <a:rPr lang="en-US" dirty="0" smtClean="0"/>
              <a:t> </a:t>
            </a:r>
            <a:r>
              <a:rPr lang="en-US" dirty="0" err="1" smtClean="0"/>
              <a:t>Graus</a:t>
            </a:r>
            <a:r>
              <a:rPr lang="en-US" dirty="0" smtClean="0"/>
              <a:t> para </a:t>
            </a:r>
            <a:r>
              <a:rPr lang="en-US" dirty="0" err="1" smtClean="0"/>
              <a:t>Direita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12/19/2015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450" y="2486025"/>
            <a:ext cx="8039100" cy="18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313" y="340286"/>
            <a:ext cx="8742029" cy="1371600"/>
          </a:xfrm>
          <a:noFill/>
        </p:spPr>
        <p:txBody>
          <a:bodyPr>
            <a:normAutofit/>
          </a:bodyPr>
          <a:lstStyle/>
          <a:p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dentro</a:t>
            </a:r>
            <a:r>
              <a:rPr lang="en-US" dirty="0"/>
              <a:t> do My Block: </a:t>
            </a:r>
            <a:br>
              <a:rPr lang="en-US" dirty="0"/>
            </a:br>
            <a:r>
              <a:rPr lang="en-US" dirty="0" err="1"/>
              <a:t>Girar</a:t>
            </a:r>
            <a:r>
              <a:rPr lang="en-US" dirty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Graus</a:t>
            </a:r>
            <a:r>
              <a:rPr lang="en-US" dirty="0" smtClean="0"/>
              <a:t> </a:t>
            </a:r>
            <a:r>
              <a:rPr lang="en-US" dirty="0"/>
              <a:t>para </a:t>
            </a:r>
            <a:r>
              <a:rPr lang="en-US" dirty="0" err="1" smtClean="0"/>
              <a:t>Esquerda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12/19/2015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9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" y="2519362"/>
            <a:ext cx="8058150" cy="181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4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Spectrum.thmx</Template>
  <TotalTime>4076</TotalTime>
  <Words>286</Words>
  <Application>Microsoft Macintosh PowerPoint</Application>
  <PresentationFormat>On-screen Show (4:3)</PresentationFormat>
  <Paragraphs>53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Corbel</vt:lpstr>
      <vt:lpstr>Helvetica Neue</vt:lpstr>
      <vt:lpstr>Wingdings</vt:lpstr>
      <vt:lpstr>Arial</vt:lpstr>
      <vt:lpstr>Spectrum</vt:lpstr>
      <vt:lpstr>Curvas usando “Gyro”</vt:lpstr>
      <vt:lpstr>Objetivos</vt:lpstr>
      <vt:lpstr>Problema com o Gyro 2: Atraso</vt:lpstr>
      <vt:lpstr>Estágio 1: Curva Simples com Gyro </vt:lpstr>
      <vt:lpstr>Estágio 2: Lidando com o Atraso</vt:lpstr>
      <vt:lpstr>Estágio 3: Construindo um My Block</vt:lpstr>
      <vt:lpstr>Estágio 4: Usando o My Block</vt:lpstr>
      <vt:lpstr>Por dentro do My Block:  Girar Usando Graus para Direita</vt:lpstr>
      <vt:lpstr>Por dentro do My Block:  Girar Usando Graus para Esquerda</vt:lpstr>
      <vt:lpstr>Discussão</vt:lpstr>
      <vt:lpstr>Créditos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Gyro Turns</dc:title>
  <dc:creator>Sanjay Seshan</dc:creator>
  <cp:lastModifiedBy>Srinivasan Seshan</cp:lastModifiedBy>
  <cp:revision>36</cp:revision>
  <dcterms:created xsi:type="dcterms:W3CDTF">2014-10-28T21:59:38Z</dcterms:created>
  <dcterms:modified xsi:type="dcterms:W3CDTF">2015-12-20T03:31:43Z</dcterms:modified>
</cp:coreProperties>
</file>