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7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Advanced Programming Lesson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Copyright © 2014 Droids Robotics www.droidsrobotics.org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roidsrobotics.org/" TargetMode="External"/><Relationship Id="rId4" Type="http://schemas.openxmlformats.org/officeDocument/2006/relationships/hyperlink" Target="http://www.filhoosiergirlz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hoosiergirlz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roidsrobotics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idsrobotics.org" TargetMode="External"/><Relationship Id="rId2" Type="http://schemas.openxmlformats.org/officeDocument/2006/relationships/hyperlink" Target="http://www.hoosiergirlz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roidslogo2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2627"/>
          <a:stretch>
            <a:fillRect/>
          </a:stretch>
        </p:blipFill>
        <p:spPr>
          <a:xfrm>
            <a:off x="247673" y="5252598"/>
            <a:ext cx="1209338" cy="1145791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76397" y="5252598"/>
            <a:ext cx="3749229" cy="4840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Droids Robotics and Hoosier </a:t>
            </a:r>
            <a:r>
              <a:rPr lang="en-US" dirty="0" err="1" smtClean="0">
                <a:solidFill>
                  <a:schemeClr val="tx1"/>
                </a:solidFill>
              </a:rPr>
              <a:t>Girlz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638" y="2453564"/>
            <a:ext cx="7810967" cy="1088237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Detector de </a:t>
            </a:r>
            <a:r>
              <a:rPr lang="en-US" sz="6600" dirty="0" err="1" smtClean="0">
                <a:solidFill>
                  <a:srgbClr val="FF0000"/>
                </a:solidFill>
              </a:rPr>
              <a:t>Obstáculos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99223" y="6560112"/>
            <a:ext cx="6159351" cy="3240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rgbClr val="333333"/>
                </a:solidFill>
              </a:rPr>
              <a:t>Copyright © </a:t>
            </a:r>
            <a:r>
              <a:rPr lang="en-US" sz="1100" dirty="0" smtClean="0">
                <a:solidFill>
                  <a:srgbClr val="333333"/>
                </a:solidFill>
              </a:rPr>
              <a:t>2015 </a:t>
            </a:r>
            <a:r>
              <a:rPr lang="en-US" sz="1100" dirty="0" smtClean="0">
                <a:solidFill>
                  <a:srgbClr val="333333"/>
                </a:solidFill>
              </a:rPr>
              <a:t>Droids Robotics www.droidsrobotics.org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321" y="353342"/>
            <a:ext cx="7754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Lição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Avançada</a:t>
            </a:r>
            <a:r>
              <a:rPr lang="en-US" sz="4800" dirty="0" smtClean="0">
                <a:solidFill>
                  <a:schemeClr val="bg1"/>
                </a:solidFill>
              </a:rPr>
              <a:t> de </a:t>
            </a:r>
            <a:r>
              <a:rPr lang="en-US" sz="4800" dirty="0" err="1" smtClean="0">
                <a:solidFill>
                  <a:schemeClr val="bg1"/>
                </a:solidFill>
              </a:rPr>
              <a:t>programação</a:t>
            </a:r>
            <a:r>
              <a:rPr lang="en-US" sz="4800" dirty="0" smtClean="0">
                <a:solidFill>
                  <a:schemeClr val="bg1"/>
                </a:solidFill>
              </a:rPr>
              <a:t> do EV3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 descr="EV3Lessons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59" y="5494645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O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é um “detector de </a:t>
            </a:r>
            <a:r>
              <a:rPr lang="en-US" dirty="0" err="1" smtClean="0">
                <a:latin typeface="+mn-lt"/>
              </a:rPr>
              <a:t>tenda</a:t>
            </a:r>
            <a:r>
              <a:rPr lang="en-US" dirty="0" smtClean="0">
                <a:latin typeface="+mn-lt"/>
              </a:rPr>
              <a:t>” e </a:t>
            </a:r>
            <a:r>
              <a:rPr lang="en-US" dirty="0" err="1" smtClean="0">
                <a:latin typeface="+mn-lt"/>
              </a:rPr>
              <a:t>por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usá</a:t>
            </a:r>
            <a:r>
              <a:rPr lang="en-US" dirty="0" smtClean="0">
                <a:latin typeface="+mn-lt"/>
              </a:rPr>
              <a:t>-lo?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051223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 detector  de </a:t>
            </a:r>
            <a:r>
              <a:rPr lang="en-US" dirty="0" err="1" smtClean="0"/>
              <a:t>tenda</a:t>
            </a:r>
            <a:r>
              <a:rPr lang="en-US" dirty="0" smtClean="0"/>
              <a:t> é um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motor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preso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motor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preso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geralmente</a:t>
            </a:r>
            <a:r>
              <a:rPr lang="en-US" dirty="0" smtClean="0"/>
              <a:t> tem de </a:t>
            </a:r>
            <a:r>
              <a:rPr lang="en-US" dirty="0" err="1" smtClean="0"/>
              <a:t>pegar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ganha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penalidade</a:t>
            </a:r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se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smtClean="0"/>
              <a:t>as </a:t>
            </a:r>
            <a:r>
              <a:rPr lang="en-US" dirty="0" err="1" smtClean="0"/>
              <a:t>técnicas</a:t>
            </a:r>
            <a:r>
              <a:rPr lang="en-US" dirty="0" smtClean="0"/>
              <a:t> do detector de </a:t>
            </a:r>
            <a:r>
              <a:rPr lang="en-US" dirty="0" err="1" smtClean="0"/>
              <a:t>tenda</a:t>
            </a:r>
            <a:r>
              <a:rPr lang="en-US" dirty="0" smtClean="0"/>
              <a:t>,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movimenta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proximo</a:t>
            </a:r>
            <a:r>
              <a:rPr lang="en-US" dirty="0" smtClean="0"/>
              <a:t> </a:t>
            </a:r>
            <a:r>
              <a:rPr lang="en-US" dirty="0" err="1" smtClean="0"/>
              <a:t>bloco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2015 </a:t>
            </a:r>
            <a:r>
              <a:rPr lang="en-US" dirty="0" smtClean="0"/>
              <a:t>Droids Robotics www.droidsrobotics.org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53592" y="5915971"/>
            <a:ext cx="43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Clique no </a:t>
            </a:r>
            <a:r>
              <a:rPr lang="en-US" b="1" dirty="0" err="1" smtClean="0"/>
              <a:t>vídeo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aprender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o detector de </a:t>
            </a:r>
            <a:r>
              <a:rPr lang="en-US" b="1" dirty="0" err="1" smtClean="0"/>
              <a:t>tenda</a:t>
            </a:r>
            <a:r>
              <a:rPr lang="en-US" b="1" dirty="0"/>
              <a:t>.</a:t>
            </a:r>
            <a:endParaRPr lang="en-US" b="1" dirty="0" smtClean="0"/>
          </a:p>
        </p:txBody>
      </p:sp>
      <p:pic>
        <p:nvPicPr>
          <p:cNvPr id="6" name="stall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3593" y="2362630"/>
            <a:ext cx="4304657" cy="27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60" y="576137"/>
            <a:ext cx="8351811" cy="824926"/>
          </a:xfrm>
          <a:noFill/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+mn-lt"/>
              </a:rPr>
              <a:t>Movimento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em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Graus</a:t>
            </a:r>
            <a:r>
              <a:rPr lang="en-US" sz="3600" dirty="0" smtClean="0">
                <a:latin typeface="+mn-lt"/>
              </a:rPr>
              <a:t> vs</a:t>
            </a:r>
            <a:r>
              <a:rPr lang="en-US" sz="3600" dirty="0" smtClean="0">
                <a:latin typeface="+mn-lt"/>
              </a:rPr>
              <a:t>. </a:t>
            </a:r>
            <a:r>
              <a:rPr lang="en-US" sz="3600" dirty="0" err="1" smtClean="0">
                <a:latin typeface="+mn-lt"/>
              </a:rPr>
              <a:t>Movimento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em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Segundos</a:t>
            </a:r>
            <a:endParaRPr lang="en-US" sz="36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 smtClean="0"/>
              <a:t>2015, </a:t>
            </a:r>
            <a:r>
              <a:rPr lang="en-US" dirty="0" smtClean="0"/>
              <a:t>Droids Robotics, www.droidsrobotics.org, team@droidsrobotics.org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760" y="1935476"/>
            <a:ext cx="8351811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noss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lição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movimento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 aba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intermediária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nós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havíamos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você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Movimento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seu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motor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poderia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ficar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Nós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dissemos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 mover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segundos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ajudava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evitar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obstáculos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mas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não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 fosse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preciso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são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únicas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escolhas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nós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podemos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 mover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graus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evitar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obstáculos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4025" indent="-454025">
              <a:spcBef>
                <a:spcPts val="2000"/>
              </a:spcBef>
              <a:spcAft>
                <a:spcPts val="200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Nós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mostraremos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como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nesta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lição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latin typeface="+mn-lt"/>
              </a:rPr>
              <a:t>Requerimentos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r>
              <a:rPr lang="en-US" dirty="0" smtClean="0"/>
              <a:t> 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irá</a:t>
            </a:r>
            <a:r>
              <a:rPr lang="en-US" dirty="0" smtClean="0"/>
              <a:t> </a:t>
            </a:r>
            <a:r>
              <a:rPr lang="en-US" dirty="0" err="1" smtClean="0"/>
              <a:t>precisar</a:t>
            </a:r>
            <a:r>
              <a:rPr lang="en-US" dirty="0" smtClean="0"/>
              <a:t> de um </a:t>
            </a:r>
            <a:r>
              <a:rPr lang="en-US" dirty="0" err="1" smtClean="0"/>
              <a:t>braço</a:t>
            </a:r>
            <a:r>
              <a:rPr lang="en-US" dirty="0" smtClean="0"/>
              <a:t> </a:t>
            </a:r>
            <a:r>
              <a:rPr lang="en-US" dirty="0" err="1" smtClean="0"/>
              <a:t>conectado</a:t>
            </a:r>
            <a:r>
              <a:rPr lang="en-US" dirty="0" smtClean="0"/>
              <a:t> a um motor.</a:t>
            </a:r>
            <a:endParaRPr lang="en-US" dirty="0" smtClean="0"/>
          </a:p>
          <a:p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colocar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um motor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conectado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motor A –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mudado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 </a:t>
            </a:r>
            <a:r>
              <a:rPr lang="en-US" dirty="0" err="1" smtClean="0"/>
              <a:t>adequar</a:t>
            </a:r>
            <a:r>
              <a:rPr lang="en-US" dirty="0" smtClean="0"/>
              <a:t> a </a:t>
            </a:r>
            <a:r>
              <a:rPr lang="pt-BR" dirty="0" smtClean="0"/>
              <a:t>necessidade</a:t>
            </a:r>
            <a:r>
              <a:rPr lang="en-US" dirty="0" smtClean="0"/>
              <a:t> do time</a:t>
            </a:r>
            <a:endParaRPr lang="en-US" dirty="0" smtClean="0"/>
          </a:p>
          <a:p>
            <a:r>
              <a:rPr lang="pt-BR" dirty="0"/>
              <a:t>Siga junto com o Código EV3 fornecido. Comece com o Passo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2015 </a:t>
            </a:r>
            <a:r>
              <a:rPr lang="en-US" dirty="0" smtClean="0"/>
              <a:t>Droids Robotics www.droidsrobotics.org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+mn-lt"/>
              </a:rPr>
              <a:t>Primeiro</a:t>
            </a:r>
            <a:r>
              <a:rPr lang="en-US" dirty="0" smtClean="0">
                <a:latin typeface="+mn-lt"/>
              </a:rPr>
              <a:t> PASSO: Mover </a:t>
            </a:r>
            <a:r>
              <a:rPr lang="en-US" dirty="0" err="1" smtClean="0">
                <a:latin typeface="+mn-lt"/>
              </a:rPr>
              <a:t>até</a:t>
            </a:r>
            <a:r>
              <a:rPr lang="en-US" dirty="0" smtClean="0">
                <a:latin typeface="+mn-lt"/>
              </a:rPr>
              <a:t> um </a:t>
            </a:r>
            <a:r>
              <a:rPr lang="en-US" dirty="0" err="1" smtClean="0">
                <a:latin typeface="+mn-lt"/>
              </a:rPr>
              <a:t>obstáculo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2015 </a:t>
            </a:r>
            <a:r>
              <a:rPr lang="en-US" dirty="0" smtClean="0"/>
              <a:t>Droids Robotics www.droidsrobotics.org</a:t>
            </a:r>
            <a:endParaRPr lang="en-US" dirty="0"/>
          </a:p>
        </p:txBody>
      </p:sp>
      <p:pic>
        <p:nvPicPr>
          <p:cNvPr id="7" name="Picture 6" descr="Screen Shot 2014-10-29 at 6.28.39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218"/>
            <a:ext cx="9144000" cy="35306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0123" y="2152482"/>
            <a:ext cx="4021741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 smtClean="0"/>
              <a:t>Esta Programação foi originalmente feita por </a:t>
            </a:r>
            <a:r>
              <a:rPr lang="pt-BR" sz="1000" dirty="0" err="1" smtClean="0"/>
              <a:t>Hossier</a:t>
            </a:r>
            <a:r>
              <a:rPr lang="pt-BR" sz="1000" dirty="0" smtClean="0"/>
              <a:t> </a:t>
            </a:r>
            <a:r>
              <a:rPr lang="pt-BR" sz="1000" dirty="0" err="1" smtClean="0"/>
              <a:t>Girlz</a:t>
            </a:r>
            <a:r>
              <a:rPr lang="pt-BR" sz="1000" dirty="0" smtClean="0"/>
              <a:t>: </a:t>
            </a:r>
            <a:r>
              <a:rPr lang="pt-BR" sz="1000" dirty="0" smtClean="0">
                <a:hlinkClick r:id="rId4"/>
              </a:rPr>
              <a:t>www.filhoosiergirlz.com</a:t>
            </a:r>
            <a:r>
              <a:rPr lang="pt-BR" sz="1000" dirty="0" smtClean="0"/>
              <a:t> com comentários e modificações feitas por </a:t>
            </a:r>
            <a:r>
              <a:rPr lang="pt-BR" sz="1000" dirty="0" err="1" smtClean="0"/>
              <a:t>Not</a:t>
            </a:r>
            <a:r>
              <a:rPr lang="pt-BR" sz="1000" dirty="0" smtClean="0"/>
              <a:t> The </a:t>
            </a:r>
            <a:r>
              <a:rPr lang="pt-BR" sz="1000" dirty="0" err="1" smtClean="0"/>
              <a:t>Droids</a:t>
            </a:r>
            <a:r>
              <a:rPr lang="pt-BR" sz="1000" dirty="0" smtClean="0"/>
              <a:t> </a:t>
            </a:r>
            <a:r>
              <a:rPr lang="pt-BR" sz="1000" dirty="0" err="1" smtClean="0"/>
              <a:t>You</a:t>
            </a:r>
            <a:r>
              <a:rPr lang="pt-BR" sz="1000" dirty="0" smtClean="0"/>
              <a:t> are </a:t>
            </a:r>
            <a:r>
              <a:rPr lang="pt-BR" sz="1000" dirty="0" err="1"/>
              <a:t>L</a:t>
            </a:r>
            <a:r>
              <a:rPr lang="pt-BR" sz="1000" dirty="0" err="1" smtClean="0"/>
              <a:t>ooking</a:t>
            </a:r>
            <a:r>
              <a:rPr lang="pt-BR" sz="1000" dirty="0" smtClean="0"/>
              <a:t> for: </a:t>
            </a:r>
            <a:r>
              <a:rPr lang="pt-BR" sz="1000" dirty="0" smtClean="0">
                <a:hlinkClick r:id="rId5"/>
              </a:rPr>
              <a:t>www.droidsrobotics.org</a:t>
            </a:r>
            <a:r>
              <a:rPr lang="pt-BR" sz="1000" dirty="0" smtClean="0"/>
              <a:t>, www.ev3lessons.com</a:t>
            </a:r>
            <a:endParaRPr lang="pt-BR" sz="1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00285" y="2039193"/>
            <a:ext cx="3625230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O objetivo do Primeiro passo é parar o motor de se mover quando o braço atinge um obstáculo. (ex.: parede, chão, modelo de alguma missão)</a:t>
            </a:r>
          </a:p>
          <a:p>
            <a:r>
              <a:rPr lang="pt-BR" sz="1000" dirty="0" smtClean="0"/>
              <a:t>Pseudocódigo:</a:t>
            </a:r>
          </a:p>
          <a:p>
            <a:pPr marL="342900" indent="-342900">
              <a:buAutoNum type="arabicPeriod"/>
            </a:pPr>
            <a:r>
              <a:rPr lang="pt-BR" sz="1000" dirty="0" smtClean="0"/>
              <a:t>Ligar o motor;</a:t>
            </a:r>
          </a:p>
          <a:p>
            <a:pPr marL="342900" indent="-342900">
              <a:buAutoNum type="arabicPeriod"/>
            </a:pPr>
            <a:r>
              <a:rPr lang="pt-BR" sz="1000" dirty="0" smtClean="0"/>
              <a:t>Checar continuamente se o motor está se movendo acima de 1/100 segundos;</a:t>
            </a:r>
          </a:p>
          <a:p>
            <a:pPr marL="342900" indent="-342900">
              <a:buAutoNum type="arabicPeriod"/>
            </a:pPr>
            <a:r>
              <a:rPr lang="pt-BR" sz="1000" dirty="0" smtClean="0"/>
              <a:t>Se o motor não fez o progresso acima de 1/100 segundos, pare motor.</a:t>
            </a:r>
          </a:p>
          <a:p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4839037" y="3099250"/>
            <a:ext cx="461248" cy="2751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45061" y="4144407"/>
            <a:ext cx="89012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Ligar o motor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55303" y="5538175"/>
            <a:ext cx="18098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Espere até ter certeza que o braço começou a se mover</a:t>
            </a:r>
            <a:endParaRPr lang="pt-BR" sz="1200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1788340" y="4606072"/>
            <a:ext cx="275129" cy="9321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066881" y="4329073"/>
            <a:ext cx="331773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Checar se o motor está movendo a 1/100 </a:t>
            </a:r>
            <a:r>
              <a:rPr lang="pt-BR" sz="1200" dirty="0" err="1" smtClean="0"/>
              <a:t>th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425078" y="4236738"/>
            <a:ext cx="1731696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Se o motor não se mexeu, saia</a:t>
            </a:r>
            <a:endParaRPr lang="pt-BR" sz="1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359073" y="3990517"/>
            <a:ext cx="78492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Pare o motor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13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39" y="340445"/>
            <a:ext cx="8544012" cy="1126087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Segundo </a:t>
            </a:r>
            <a:r>
              <a:rPr lang="en-US" dirty="0" err="1" smtClean="0">
                <a:latin typeface="+mn-lt"/>
              </a:rPr>
              <a:t>Passo</a:t>
            </a:r>
            <a:r>
              <a:rPr lang="en-US" dirty="0" smtClean="0">
                <a:latin typeface="+mn-lt"/>
              </a:rPr>
              <a:t>: Mover </a:t>
            </a:r>
            <a:r>
              <a:rPr lang="en-US" dirty="0" err="1" smtClean="0">
                <a:latin typeface="+mn-lt"/>
              </a:rPr>
              <a:t>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graus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+ </a:t>
            </a:r>
            <a:r>
              <a:rPr lang="en-US" dirty="0" err="1" smtClean="0">
                <a:latin typeface="+mn-lt"/>
              </a:rPr>
              <a:t>detectando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objetos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2015 </a:t>
            </a:r>
            <a:r>
              <a:rPr lang="en-US" dirty="0" smtClean="0"/>
              <a:t>Droids Robotics www.droidsrobotics.org</a:t>
            </a:r>
            <a:endParaRPr lang="en-US" dirty="0"/>
          </a:p>
        </p:txBody>
      </p:sp>
      <p:pic>
        <p:nvPicPr>
          <p:cNvPr id="7" name="Picture 6" descr="Screen Shot 2014-10-29 at 6.29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539"/>
            <a:ext cx="9144000" cy="292968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71443" y="1798539"/>
            <a:ext cx="4021741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000" dirty="0" smtClean="0"/>
              <a:t>Esta Programação foi originalmente feita por </a:t>
            </a:r>
            <a:r>
              <a:rPr lang="pt-BR" sz="1000" dirty="0" err="1" smtClean="0"/>
              <a:t>Hossier</a:t>
            </a:r>
            <a:r>
              <a:rPr lang="pt-BR" sz="1000" dirty="0" smtClean="0"/>
              <a:t> </a:t>
            </a:r>
            <a:r>
              <a:rPr lang="pt-BR" sz="1000" dirty="0" err="1" smtClean="0"/>
              <a:t>Girlz</a:t>
            </a:r>
            <a:r>
              <a:rPr lang="pt-BR" sz="1000" dirty="0" smtClean="0"/>
              <a:t>: </a:t>
            </a:r>
            <a:r>
              <a:rPr lang="pt-BR" sz="1000" dirty="0" smtClean="0">
                <a:hlinkClick r:id="rId3"/>
              </a:rPr>
              <a:t>www.filhoosiergirlz.com</a:t>
            </a:r>
            <a:r>
              <a:rPr lang="pt-BR" sz="1000" dirty="0" smtClean="0"/>
              <a:t> com comentários e modificações feitas por </a:t>
            </a:r>
            <a:r>
              <a:rPr lang="pt-BR" sz="1000" dirty="0" err="1" smtClean="0"/>
              <a:t>Not</a:t>
            </a:r>
            <a:r>
              <a:rPr lang="pt-BR" sz="1000" dirty="0" smtClean="0"/>
              <a:t> The </a:t>
            </a:r>
            <a:r>
              <a:rPr lang="pt-BR" sz="1000" dirty="0" err="1" smtClean="0"/>
              <a:t>Droids</a:t>
            </a:r>
            <a:r>
              <a:rPr lang="pt-BR" sz="1000" dirty="0" smtClean="0"/>
              <a:t> </a:t>
            </a:r>
            <a:r>
              <a:rPr lang="pt-BR" sz="1000" dirty="0" err="1" smtClean="0"/>
              <a:t>You</a:t>
            </a:r>
            <a:r>
              <a:rPr lang="pt-BR" sz="1000" dirty="0" smtClean="0"/>
              <a:t> are </a:t>
            </a:r>
            <a:r>
              <a:rPr lang="pt-BR" sz="1000" dirty="0" err="1"/>
              <a:t>L</a:t>
            </a:r>
            <a:r>
              <a:rPr lang="pt-BR" sz="1000" dirty="0" err="1" smtClean="0"/>
              <a:t>ooking</a:t>
            </a:r>
            <a:r>
              <a:rPr lang="pt-BR" sz="1000" dirty="0" smtClean="0"/>
              <a:t> for: </a:t>
            </a:r>
            <a:r>
              <a:rPr lang="pt-BR" sz="1000" dirty="0" smtClean="0">
                <a:hlinkClick r:id="rId4"/>
              </a:rPr>
              <a:t>www.droidsrobotics.org</a:t>
            </a:r>
            <a:r>
              <a:rPr lang="pt-BR" sz="1000" dirty="0" smtClean="0"/>
              <a:t>, www.ev3lessons.com</a:t>
            </a:r>
            <a:endParaRPr lang="pt-BR" sz="1000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3576679" y="1994853"/>
            <a:ext cx="594764" cy="135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99698" y="4469276"/>
            <a:ext cx="3236812" cy="2062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O objetivo desta programação é parar o motor de se mover quando o braço atinge um obstáculo. (ex.: parede, chão, modelo de alguma missão)</a:t>
            </a:r>
          </a:p>
          <a:p>
            <a:r>
              <a:rPr lang="pt-BR" sz="1000" dirty="0" smtClean="0"/>
              <a:t>Pseudocódigo:</a:t>
            </a:r>
          </a:p>
          <a:p>
            <a:pPr marL="342900" indent="-342900">
              <a:buAutoNum type="arabicPeriod"/>
            </a:pPr>
            <a:r>
              <a:rPr lang="pt-BR" sz="1000" dirty="0" smtClean="0"/>
              <a:t>Ligar o motor;</a:t>
            </a:r>
          </a:p>
          <a:p>
            <a:pPr marL="342900" indent="-342900">
              <a:buAutoNum type="arabicPeriod"/>
            </a:pPr>
            <a:r>
              <a:rPr lang="pt-BR" sz="1000" dirty="0" smtClean="0"/>
              <a:t>Checar continuamente se o motor está se movendo acima de 1/100 segundos ou alcançou a quantidade de graus colocada;</a:t>
            </a:r>
          </a:p>
          <a:p>
            <a:pPr marL="342900" indent="-342900">
              <a:buFontTx/>
              <a:buAutoNum type="arabicPeriod"/>
            </a:pPr>
            <a:r>
              <a:rPr lang="pt-BR" sz="1000" dirty="0" smtClean="0"/>
              <a:t>Se o motor não fez o progresso acima de 1/100 segundos </a:t>
            </a:r>
            <a:r>
              <a:rPr lang="pt-BR" sz="1000" dirty="0"/>
              <a:t>ou alcançou a quantidade de graus </a:t>
            </a:r>
            <a:r>
              <a:rPr lang="pt-BR" sz="1000" dirty="0" smtClean="0"/>
              <a:t>colocada, pare motor.</a:t>
            </a:r>
          </a:p>
          <a:p>
            <a:endParaRPr lang="pt-BR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914400" y="3180170"/>
            <a:ext cx="8092" cy="1375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8092" y="3326013"/>
            <a:ext cx="833480" cy="41778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Ligar o motor</a:t>
            </a:r>
            <a:endParaRPr lang="pt-BR" sz="105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105405" y="4728220"/>
            <a:ext cx="18098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Espere até ter certeza que o braço começou a se mover</a:t>
            </a:r>
            <a:endParaRPr lang="pt-BR" sz="1200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1553671" y="3534907"/>
            <a:ext cx="2617772" cy="12798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874061" y="2684308"/>
            <a:ext cx="331773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Checar se o motor está movendo a 1/100 </a:t>
            </a:r>
            <a:r>
              <a:rPr lang="pt-BR" sz="1200" dirty="0" err="1" smtClean="0"/>
              <a:t>th</a:t>
            </a:r>
            <a:endParaRPr lang="pt-BR" sz="1200" dirty="0"/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099250" y="2896949"/>
            <a:ext cx="1006155" cy="637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182313" y="4814761"/>
            <a:ext cx="131900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Se o motor não se mexer</a:t>
            </a:r>
            <a:endParaRPr lang="pt-BR" dirty="0"/>
          </a:p>
        </p:txBody>
      </p:sp>
      <p:cxnSp>
        <p:nvCxnSpPr>
          <p:cNvPr id="29" name="Conector de seta reta 28"/>
          <p:cNvCxnSpPr/>
          <p:nvPr/>
        </p:nvCxnSpPr>
        <p:spPr>
          <a:xfrm flipH="1" flipV="1">
            <a:off x="5532928" y="3665692"/>
            <a:ext cx="649385" cy="11490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638881" y="2684308"/>
            <a:ext cx="133518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Cheque se o robô chegou a 90 graus</a:t>
            </a:r>
            <a:endParaRPr lang="pt-BR" sz="1000" dirty="0"/>
          </a:p>
        </p:txBody>
      </p:sp>
      <p:cxnSp>
        <p:nvCxnSpPr>
          <p:cNvPr id="32" name="Conector de seta reta 31"/>
          <p:cNvCxnSpPr>
            <a:stCxn id="30" idx="2"/>
          </p:cNvCxnSpPr>
          <p:nvPr/>
        </p:nvCxnSpPr>
        <p:spPr>
          <a:xfrm flipH="1">
            <a:off x="6505996" y="3084418"/>
            <a:ext cx="1800478" cy="3627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7727894" y="4895681"/>
            <a:ext cx="1319002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Se o  braço do robô ficou preso ou alcançou 90 graus, saia do loop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5" name="Conector de seta reta 34"/>
          <p:cNvCxnSpPr>
            <a:endCxn id="33" idx="0"/>
          </p:cNvCxnSpPr>
          <p:nvPr/>
        </p:nvCxnSpPr>
        <p:spPr>
          <a:xfrm>
            <a:off x="7841182" y="3743802"/>
            <a:ext cx="546213" cy="11518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8520914" y="3301568"/>
            <a:ext cx="59957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Pare o motor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8272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83" y="18855"/>
            <a:ext cx="8525167" cy="1912257"/>
          </a:xfrm>
          <a:noFill/>
        </p:spPr>
        <p:txBody>
          <a:bodyPr/>
          <a:lstStyle/>
          <a:p>
            <a:r>
              <a:rPr lang="en-US" dirty="0" smtClean="0">
                <a:latin typeface="+mn-lt"/>
              </a:rPr>
              <a:t>Step 2b: Alternate Move Degrees + Stall Detection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</a:t>
            </a:r>
            <a:r>
              <a:rPr lang="en-US" dirty="0" smtClean="0"/>
              <a:t>2015 </a:t>
            </a:r>
            <a:r>
              <a:rPr lang="en-US" dirty="0" smtClean="0"/>
              <a:t>Droids Robotics www.droidsrobotics.org</a:t>
            </a:r>
            <a:endParaRPr lang="en-US" dirty="0"/>
          </a:p>
        </p:txBody>
      </p:sp>
      <p:pic>
        <p:nvPicPr>
          <p:cNvPr id="7" name="Picture 6" descr="Screen Shot 2014-10-29 at 6.30.1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618"/>
            <a:ext cx="9144000" cy="366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18208" y="4823343"/>
            <a:ext cx="133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blocks are just for the video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11414" y="4734434"/>
            <a:ext cx="3236812" cy="2062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O objetivo do segundo passo é parar o motor de se mover quando o braço atinge um obstáculo. (ex.: parede, chão, modelo de alguma missão) ou se move há uma determinada quantidade de graus.</a:t>
            </a:r>
          </a:p>
          <a:p>
            <a:r>
              <a:rPr lang="pt-BR" sz="1000" dirty="0" smtClean="0"/>
              <a:t>Pseudocódigo:</a:t>
            </a:r>
          </a:p>
          <a:p>
            <a:pPr marL="342900" indent="-342900">
              <a:buAutoNum type="arabicPeriod"/>
            </a:pPr>
            <a:r>
              <a:rPr lang="pt-BR" sz="1000" dirty="0" smtClean="0"/>
              <a:t>Ligar o motor;</a:t>
            </a:r>
          </a:p>
          <a:p>
            <a:pPr marL="342900" indent="-342900">
              <a:buAutoNum type="arabicPeriod"/>
            </a:pPr>
            <a:r>
              <a:rPr lang="pt-BR" sz="1000" dirty="0" smtClean="0"/>
              <a:t>Checar continuamente se a potência é 0 ou alcançou a quantidade necessária de graus;</a:t>
            </a:r>
          </a:p>
          <a:p>
            <a:pPr marL="342900" indent="-342900">
              <a:buFontTx/>
              <a:buAutoNum type="arabicPeriod"/>
            </a:pPr>
            <a:r>
              <a:rPr lang="pt-BR" sz="1000" dirty="0" smtClean="0"/>
              <a:t>Se o motor não fez o progresso (potencia=0) </a:t>
            </a:r>
            <a:r>
              <a:rPr lang="pt-BR" sz="1000" dirty="0"/>
              <a:t>ou alcançou a quantidade de graus </a:t>
            </a:r>
            <a:r>
              <a:rPr lang="pt-BR" sz="1000" dirty="0" smtClean="0"/>
              <a:t>colocada, pare motor.</a:t>
            </a:r>
          </a:p>
          <a:p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 flipV="1">
            <a:off x="3738520" y="2500439"/>
            <a:ext cx="172894" cy="22339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09798" y="3199647"/>
            <a:ext cx="833480" cy="41778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Ligar o motor</a:t>
            </a:r>
            <a:endParaRPr lang="pt-BR" sz="105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602" y="4691228"/>
            <a:ext cx="180987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Espere até ter certeza que o braço começou a se mover</a:t>
            </a:r>
            <a:endParaRPr lang="pt-BR" sz="1200" dirty="0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1432290" y="3617436"/>
            <a:ext cx="32368" cy="10737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281954" y="4614283"/>
            <a:ext cx="133518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Cheque se o robô chegou a 90 graus</a:t>
            </a:r>
            <a:endParaRPr lang="pt-BR" sz="1000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2281954" y="3617436"/>
            <a:ext cx="210393" cy="9968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727894" y="4895681"/>
            <a:ext cx="1319002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Se o  braço do robô ficou preso ou alcançou 90 graus, saia do loop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 flipV="1">
            <a:off x="6611193" y="3617436"/>
            <a:ext cx="1116701" cy="12782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824967" y="2971105"/>
            <a:ext cx="2155441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Cheque se potência do motor está em 0 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991519" y="3129770"/>
            <a:ext cx="599570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Pare o motor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310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latin typeface="+mn-lt"/>
              </a:rPr>
              <a:t>Créditos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2" y="1915912"/>
            <a:ext cx="8574087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Este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Droids Robotics</a:t>
            </a:r>
            <a:r>
              <a:rPr lang="en-US" dirty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feita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Hoosier </a:t>
            </a:r>
            <a:r>
              <a:rPr lang="en-US" dirty="0" err="1" smtClean="0"/>
              <a:t>Girlz</a:t>
            </a:r>
            <a:r>
              <a:rPr lang="en-US" dirty="0" smtClean="0"/>
              <a:t> and Droids Robotics.</a:t>
            </a:r>
          </a:p>
          <a:p>
            <a:pPr lvl="1"/>
            <a:r>
              <a:rPr lang="en-US" dirty="0" err="1" smtClean="0"/>
              <a:t>Passos</a:t>
            </a:r>
            <a:r>
              <a:rPr lang="en-US" dirty="0" smtClean="0"/>
              <a:t> 1 e 2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www.fllhoosiergirlz.com</a:t>
            </a:r>
            <a:endParaRPr lang="en-US" dirty="0" smtClean="0"/>
          </a:p>
          <a:p>
            <a:pPr lvl="1"/>
            <a:r>
              <a:rPr lang="en-US" dirty="0" err="1" smtClean="0"/>
              <a:t>Passos</a:t>
            </a:r>
            <a:r>
              <a:rPr lang="en-US" dirty="0" smtClean="0"/>
              <a:t> 2 e </a:t>
            </a:r>
            <a:r>
              <a:rPr lang="en-US" dirty="0" err="1" smtClean="0"/>
              <a:t>Passos</a:t>
            </a:r>
            <a:r>
              <a:rPr lang="en-US" dirty="0" smtClean="0"/>
              <a:t> 2 b </a:t>
            </a:r>
            <a:r>
              <a:rPr lang="en-US" smtClean="0"/>
              <a:t>por</a:t>
            </a:r>
            <a:r>
              <a:rPr lang="en-US" smtClean="0"/>
              <a:t> </a:t>
            </a:r>
            <a:r>
              <a:rPr lang="en-US" dirty="0" smtClean="0">
                <a:hlinkClick r:id="rId3"/>
              </a:rPr>
              <a:t>www.droidsrobotics.org</a:t>
            </a:r>
            <a:endParaRPr lang="en-US" dirty="0" smtClean="0"/>
          </a:p>
          <a:p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2014 Droids Robotics www.droidsrobotics.org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11" y="431284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2938</TotalTime>
  <Words>765</Words>
  <Application>Microsoft Office PowerPoint</Application>
  <PresentationFormat>Apresentação na tela (4:3)</PresentationFormat>
  <Paragraphs>73</Paragraphs>
  <Slides>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Spectrum</vt:lpstr>
      <vt:lpstr>Detector de Obstáculos</vt:lpstr>
      <vt:lpstr>O que é um “detector de tenda” e por que usá-lo?</vt:lpstr>
      <vt:lpstr>Movimento em Graus vs. Movimento em Segundos</vt:lpstr>
      <vt:lpstr>Requerimentos</vt:lpstr>
      <vt:lpstr>Primeiro PASSO: Mover até um obstáculo</vt:lpstr>
      <vt:lpstr>Segundo Passo: Mover em graus + detectando objetos </vt:lpstr>
      <vt:lpstr>Step 2b: Alternate Move Degrees + Stall Detection</vt:lpstr>
      <vt:lpstr>Créditos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Aborting a Motor</dc:title>
  <dc:creator>Sanjay Seshan</dc:creator>
  <cp:lastModifiedBy>Zé</cp:lastModifiedBy>
  <cp:revision>33</cp:revision>
  <dcterms:created xsi:type="dcterms:W3CDTF">2014-10-28T21:59:38Z</dcterms:created>
  <dcterms:modified xsi:type="dcterms:W3CDTF">2015-02-01T02:30:42Z</dcterms:modified>
</cp:coreProperties>
</file>