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8" r:id="rId1"/>
  </p:sldMasterIdLst>
  <p:notesMasterIdLst>
    <p:notesMasterId r:id="rId11"/>
  </p:notesMasterIdLst>
  <p:handoutMasterIdLst>
    <p:handoutMasterId r:id="rId12"/>
  </p:handoutMasterIdLst>
  <p:sldIdLst>
    <p:sldId id="258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E0E0"/>
    <a:srgbClr val="E2E2E2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585" autoAdjust="0"/>
    <p:restoredTop sz="94660"/>
  </p:normalViewPr>
  <p:slideViewPr>
    <p:cSldViewPr snapToGrid="0" snapToObjects="1">
      <p:cViewPr>
        <p:scale>
          <a:sx n="90" d="100"/>
          <a:sy n="90" d="100"/>
        </p:scale>
        <p:origin x="-324" y="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090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07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CBAA-37CB-4CE0-9348-F8056E770C34}" type="datetime1">
              <a:rPr lang="en-US" smtClean="0"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1/29/2015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1341" y="449005"/>
            <a:ext cx="7808976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Advanced Programming Lesson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0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3D890-EC37-40D3-A92B-CE3B185FAC95}" type="datetime1">
              <a:rPr lang="en-US" smtClean="0"/>
              <a:t>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1/29/2015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‹nº›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CEFB3-05FB-4F43-8A54-579B197FD2E3}" type="datetime1">
              <a:rPr lang="en-US" smtClean="0"/>
              <a:t>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1/29/2015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284163" y="4280647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778189"/>
            <a:ext cx="8360242" cy="566738"/>
          </a:xfrm>
          <a:noFill/>
        </p:spPr>
        <p:txBody>
          <a:bodyPr anchor="b">
            <a:normAutofit/>
          </a:bodyPr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B5082-F8B5-4B46-BE67-FF3EA3600BC5}" type="datetime1">
              <a:rPr lang="en-US" smtClean="0"/>
              <a:t>2/1/2015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1/29/2015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532A-DEB7-465B-87AA-759B625A4F23}" type="datetime1">
              <a:rPr lang="en-US" smtClean="0"/>
              <a:t>2/1/2015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1/29/2015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84163" y="4267200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3" y="461682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3" y="4801575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2F2A-A92D-4B31-9B33-65DA6BD1D41C}" type="datetime1">
              <a:rPr lang="en-US" smtClean="0"/>
              <a:t>2/1/2015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1/29/2015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6C5AB-50DE-4755-9E2D-AA1803DD0F3B}" type="datetime1">
              <a:rPr lang="en-US" smtClean="0"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1/29/2015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2" y="2857535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67F16-5751-434D-B181-B6C3FC364977}" type="datetime1">
              <a:rPr lang="en-US" smtClean="0"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1/29/2015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3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115FE-616A-4F12-8261-6A5F86297B7F}" type="datetime1">
              <a:rPr lang="en-US" smtClean="0"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1/29/2015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15073-022F-4BA2-97D6-876B749A2B53}" type="datetime1">
              <a:rPr lang="en-US" smtClean="0"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1/29/2015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5627A-9DA0-4BF0-8F8D-97B4DDE15191}" type="datetime1">
              <a:rPr lang="en-US" smtClean="0"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1/29/2015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0D1B-6735-4A94-B7B5-92276AE3F0B4}" type="datetime1">
              <a:rPr lang="en-US" smtClean="0"/>
              <a:t>2/1/2015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9" name="Group 8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1E8C-12F5-4F6F-9E4C-CA3CD3F5569E}" type="datetime1">
              <a:rPr lang="en-US" smtClean="0"/>
              <a:t>2/1/2015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9AD2A-09C2-468F-BB0E-30F06D74C623}" type="datetime1">
              <a:rPr lang="en-US" smtClean="0"/>
              <a:t>2/1/2015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1/29/2015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8" name="Rectangle 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9D8B3-D782-403E-B655-E254BE6A4CAA}" type="datetime1">
              <a:rPr lang="en-US" smtClean="0"/>
              <a:t>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1/29/2015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A3EC6-2C9B-4192-8190-B54130FB53B2}" type="datetime1">
              <a:rPr lang="en-US" smtClean="0"/>
              <a:t>2/1/2015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1/29/2015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6" name="Rectangle 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" name="Rectangle 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1503" y="2133600"/>
            <a:ext cx="7076747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8B2F1C54-9730-4D2D-A9C9-A6BAC731CFBB}" type="datetime1">
              <a:rPr lang="en-US" smtClean="0"/>
              <a:t>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© 2015 EV3Lessons.com, Last edit 1/29/2015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59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382A7F7-08BF-4252-8141-63FB96055BBB}" type="slidenum">
              <a:rPr lang="en-US" smtClean="0"/>
              <a:t>‹nº›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3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  <p:sldLayoutId id="2147483831" r:id="rId13"/>
    <p:sldLayoutId id="2147483832" r:id="rId14"/>
    <p:sldLayoutId id="2147483833" r:id="rId15"/>
    <p:sldLayoutId id="2147483834" r:id="rId16"/>
  </p:sldLayoutIdLst>
  <p:timing>
    <p:tnLst>
      <p:par>
        <p:cTn id="1" dur="indefinite" restart="never" nodeType="tmRoot"/>
      </p:par>
    </p:tnLst>
  </p:timing>
  <p:hf hdr="0" dt="0"/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team@droidsrobotics.org" TargetMode="External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reativecommons.org/licenses/by-nc-sa/4.0/" TargetMode="External"/><Relationship Id="rId5" Type="http://schemas.openxmlformats.org/officeDocument/2006/relationships/hyperlink" Target="http://www.ev3lessons.com/" TargetMode="External"/><Relationship Id="rId4" Type="http://schemas.openxmlformats.org/officeDocument/2006/relationships/hyperlink" Target="mailto:frank.levine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 descr="Droidslogo2.png"/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7" b="2627"/>
          <a:stretch>
            <a:fillRect/>
          </a:stretch>
        </p:blipFill>
        <p:spPr>
          <a:xfrm>
            <a:off x="247673" y="5252598"/>
            <a:ext cx="1209338" cy="1145791"/>
          </a:xfrm>
        </p:spPr>
      </p:pic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576397" y="5252598"/>
            <a:ext cx="3749229" cy="484094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Por</a:t>
            </a:r>
            <a:r>
              <a:rPr lang="en-US" dirty="0" smtClean="0">
                <a:solidFill>
                  <a:schemeClr val="tx1"/>
                </a:solidFill>
              </a:rPr>
              <a:t> Droids Robotics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9698" y="2974369"/>
            <a:ext cx="7810967" cy="1088237"/>
          </a:xfrm>
        </p:spPr>
        <p:txBody>
          <a:bodyPr>
            <a:no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Viga</a:t>
            </a:r>
            <a:r>
              <a:rPr lang="en-US" sz="4400" dirty="0" smtClean="0">
                <a:solidFill>
                  <a:srgbClr val="FF0000"/>
                </a:solidFill>
              </a:rPr>
              <a:t> de </a:t>
            </a:r>
            <a:r>
              <a:rPr lang="en-US" sz="4400" dirty="0" err="1" smtClean="0">
                <a:solidFill>
                  <a:srgbClr val="FF0000"/>
                </a:solidFill>
              </a:rPr>
              <a:t>Sincronização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Paralela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9321" y="353342"/>
            <a:ext cx="77542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LIÇÃO DE PROGRAMAÇÃO EV3 AVANÇADA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EV3Lessons.com, Last edit 1/31/2015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</a:t>
            </a:fld>
            <a:endParaRPr lang="en-US"/>
          </a:p>
        </p:txBody>
      </p:sp>
      <p:pic>
        <p:nvPicPr>
          <p:cNvPr id="8" name="Picture 7" descr="EV3Lessons.com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2159" y="5494645"/>
            <a:ext cx="2940317" cy="1092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842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208" y="542299"/>
            <a:ext cx="8190347" cy="797468"/>
          </a:xfrm>
          <a:noFill/>
        </p:spPr>
        <p:txBody>
          <a:bodyPr>
            <a:noAutofit/>
          </a:bodyPr>
          <a:lstStyle/>
          <a:p>
            <a:r>
              <a:rPr lang="en-US" sz="3200" dirty="0" err="1" smtClean="0"/>
              <a:t>Usando</a:t>
            </a:r>
            <a:r>
              <a:rPr lang="en-US" sz="3200" dirty="0" smtClean="0"/>
              <a:t> </a:t>
            </a:r>
            <a:r>
              <a:rPr lang="en-US" sz="3200" dirty="0" err="1" smtClean="0"/>
              <a:t>Vigas</a:t>
            </a:r>
            <a:r>
              <a:rPr lang="en-US" sz="3200" dirty="0" smtClean="0"/>
              <a:t> </a:t>
            </a:r>
            <a:r>
              <a:rPr lang="en-US" sz="3200" dirty="0" err="1" smtClean="0"/>
              <a:t>Paralelas</a:t>
            </a:r>
            <a:r>
              <a:rPr lang="en-US" sz="3200" dirty="0" smtClean="0"/>
              <a:t> </a:t>
            </a:r>
            <a:r>
              <a:rPr lang="en-US" sz="3200" dirty="0" err="1" smtClean="0"/>
              <a:t>Dentro</a:t>
            </a:r>
            <a:r>
              <a:rPr lang="en-US" sz="3200" dirty="0" smtClean="0"/>
              <a:t> dos </a:t>
            </a:r>
            <a:r>
              <a:rPr lang="en-US" sz="3200" dirty="0" err="1" smtClean="0"/>
              <a:t>Programas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" y="1714738"/>
            <a:ext cx="8506361" cy="3880773"/>
          </a:xfrm>
        </p:spPr>
        <p:txBody>
          <a:bodyPr>
            <a:normAutofit/>
          </a:bodyPr>
          <a:lstStyle/>
          <a:p>
            <a:r>
              <a:rPr lang="en-US" sz="1600" dirty="0" err="1" smtClean="0"/>
              <a:t>Vigas</a:t>
            </a:r>
            <a:r>
              <a:rPr lang="en-US" sz="1600" dirty="0" smtClean="0"/>
              <a:t> </a:t>
            </a:r>
            <a:r>
              <a:rPr lang="en-US" sz="1600" dirty="0" err="1" smtClean="0"/>
              <a:t>paralelas</a:t>
            </a:r>
            <a:r>
              <a:rPr lang="en-US" sz="1600" dirty="0" smtClean="0"/>
              <a:t> </a:t>
            </a:r>
            <a:r>
              <a:rPr lang="en-US" sz="1600" dirty="0" err="1" smtClean="0"/>
              <a:t>são</a:t>
            </a:r>
            <a:r>
              <a:rPr lang="en-US" sz="1600" dirty="0" smtClean="0"/>
              <a:t> </a:t>
            </a:r>
            <a:r>
              <a:rPr lang="en-US" sz="1600" dirty="0" err="1" smtClean="0"/>
              <a:t>ótimas</a:t>
            </a:r>
            <a:r>
              <a:rPr lang="en-US" sz="1600" dirty="0" smtClean="0"/>
              <a:t> para </a:t>
            </a:r>
            <a:r>
              <a:rPr lang="en-US" sz="1600" dirty="0" err="1" smtClean="0"/>
              <a:t>fazer</a:t>
            </a:r>
            <a:r>
              <a:rPr lang="en-US" sz="1600" dirty="0" smtClean="0"/>
              <a:t> </a:t>
            </a:r>
            <a:r>
              <a:rPr lang="en-US" sz="1600" dirty="0" err="1" smtClean="0"/>
              <a:t>duas</a:t>
            </a:r>
            <a:r>
              <a:rPr lang="en-US" sz="1600" dirty="0" smtClean="0"/>
              <a:t> </a:t>
            </a:r>
            <a:r>
              <a:rPr lang="en-US" sz="1600" dirty="0" err="1" smtClean="0"/>
              <a:t>coisas</a:t>
            </a:r>
            <a:r>
              <a:rPr lang="en-US" sz="1600" dirty="0" smtClean="0"/>
              <a:t> </a:t>
            </a:r>
            <a:r>
              <a:rPr lang="en-US" sz="1600" dirty="0" err="1" smtClean="0"/>
              <a:t>ao</a:t>
            </a:r>
            <a:r>
              <a:rPr lang="en-US" sz="1600" dirty="0" smtClean="0"/>
              <a:t> </a:t>
            </a:r>
            <a:r>
              <a:rPr lang="en-US" sz="1600" dirty="0" err="1" smtClean="0"/>
              <a:t>mesmo</a:t>
            </a:r>
            <a:r>
              <a:rPr lang="en-US" sz="1600" dirty="0" smtClean="0"/>
              <a:t> tempo.</a:t>
            </a:r>
          </a:p>
          <a:p>
            <a:pPr lvl="1"/>
            <a:r>
              <a:rPr lang="en-US" sz="1600" dirty="0" err="1" smtClean="0"/>
              <a:t>Muitas</a:t>
            </a:r>
            <a:r>
              <a:rPr lang="en-US" sz="1600" dirty="0" smtClean="0"/>
              <a:t> </a:t>
            </a:r>
            <a:r>
              <a:rPr lang="en-US" sz="1600" dirty="0" err="1" smtClean="0"/>
              <a:t>vezes</a:t>
            </a:r>
            <a:r>
              <a:rPr lang="en-US" sz="1600" dirty="0" smtClean="0"/>
              <a:t>, </a:t>
            </a:r>
            <a:r>
              <a:rPr lang="en-US" sz="1600" dirty="0" err="1" smtClean="0"/>
              <a:t>queremos</a:t>
            </a:r>
            <a:r>
              <a:rPr lang="en-US" sz="1600" dirty="0" smtClean="0"/>
              <a:t> </a:t>
            </a:r>
            <a:r>
              <a:rPr lang="en-US" sz="1600" dirty="0" err="1" smtClean="0"/>
              <a:t>fazer</a:t>
            </a:r>
            <a:r>
              <a:rPr lang="en-US" sz="1600" dirty="0" smtClean="0"/>
              <a:t> </a:t>
            </a:r>
            <a:r>
              <a:rPr lang="en-US" sz="1600" dirty="0" err="1" smtClean="0"/>
              <a:t>alguma</a:t>
            </a:r>
            <a:r>
              <a:rPr lang="en-US" sz="1600" dirty="0" smtClean="0"/>
              <a:t> </a:t>
            </a:r>
            <a:r>
              <a:rPr lang="en-US" sz="1600" dirty="0" err="1" smtClean="0"/>
              <a:t>coisa</a:t>
            </a:r>
            <a:r>
              <a:rPr lang="en-US" sz="1600" dirty="0" smtClean="0"/>
              <a:t> </a:t>
            </a:r>
            <a:r>
              <a:rPr lang="en-US" sz="1600" dirty="0" err="1" smtClean="0"/>
              <a:t>depois</a:t>
            </a:r>
            <a:r>
              <a:rPr lang="en-US" sz="1600" dirty="0" smtClean="0"/>
              <a:t> de </a:t>
            </a:r>
            <a:r>
              <a:rPr lang="en-US" sz="1600" dirty="0" err="1" smtClean="0"/>
              <a:t>completar</a:t>
            </a:r>
            <a:r>
              <a:rPr lang="en-US" sz="1600" dirty="0" smtClean="0"/>
              <a:t> a </a:t>
            </a:r>
            <a:r>
              <a:rPr lang="en-US" sz="1600" dirty="0" err="1" smtClean="0"/>
              <a:t>Viga</a:t>
            </a:r>
            <a:r>
              <a:rPr lang="en-US" sz="1600" dirty="0" smtClean="0"/>
              <a:t> </a:t>
            </a:r>
            <a:r>
              <a:rPr lang="en-US" sz="1600" dirty="0" err="1" smtClean="0"/>
              <a:t>Paralela</a:t>
            </a:r>
            <a:r>
              <a:rPr lang="en-US" sz="1600" dirty="0" smtClean="0"/>
              <a:t>.</a:t>
            </a:r>
          </a:p>
          <a:p>
            <a:pPr lvl="1"/>
            <a:r>
              <a:rPr lang="en-US" sz="1600" dirty="0" err="1" smtClean="0"/>
              <a:t>Difícil</a:t>
            </a:r>
            <a:r>
              <a:rPr lang="en-US" sz="1600" dirty="0" smtClean="0"/>
              <a:t> de </a:t>
            </a:r>
            <a:r>
              <a:rPr lang="en-US" sz="1600" dirty="0" err="1" smtClean="0"/>
              <a:t>dizer</a:t>
            </a:r>
            <a:r>
              <a:rPr lang="en-US" sz="1600" dirty="0" smtClean="0"/>
              <a:t> </a:t>
            </a:r>
            <a:r>
              <a:rPr lang="en-US" sz="1600" dirty="0" err="1" smtClean="0"/>
              <a:t>qual</a:t>
            </a:r>
            <a:r>
              <a:rPr lang="en-US" sz="1600" dirty="0" smtClean="0"/>
              <a:t> </a:t>
            </a:r>
            <a:r>
              <a:rPr lang="en-US" sz="1600" dirty="0" err="1" smtClean="0"/>
              <a:t>ordem</a:t>
            </a:r>
            <a:r>
              <a:rPr lang="en-US" sz="1600" dirty="0" smtClean="0"/>
              <a:t> de </a:t>
            </a:r>
            <a:r>
              <a:rPr lang="en-US" sz="1600" dirty="0" err="1" smtClean="0"/>
              <a:t>programa</a:t>
            </a:r>
            <a:r>
              <a:rPr lang="en-US" sz="1600" dirty="0" smtClean="0"/>
              <a:t> </a:t>
            </a:r>
            <a:r>
              <a:rPr lang="en-US" sz="1600" dirty="0" err="1" smtClean="0"/>
              <a:t>terminará</a:t>
            </a:r>
            <a:r>
              <a:rPr lang="en-US" sz="1600" dirty="0" smtClean="0"/>
              <a:t> a </a:t>
            </a:r>
            <a:r>
              <a:rPr lang="en-US" sz="1600" dirty="0" err="1" smtClean="0"/>
              <a:t>viga</a:t>
            </a:r>
            <a:r>
              <a:rPr lang="en-US" sz="1600" dirty="0" smtClean="0"/>
              <a:t> </a:t>
            </a:r>
            <a:r>
              <a:rPr lang="en-US" sz="1600" dirty="0" err="1" smtClean="0"/>
              <a:t>primeiro</a:t>
            </a:r>
            <a:r>
              <a:rPr lang="en-US" sz="1600" dirty="0" smtClean="0"/>
              <a:t>. </a:t>
            </a:r>
          </a:p>
          <a:p>
            <a:r>
              <a:rPr lang="en-US" sz="1600" dirty="0" err="1" smtClean="0"/>
              <a:t>Necessário</a:t>
            </a:r>
            <a:r>
              <a:rPr lang="en-US" sz="1600" dirty="0" smtClean="0"/>
              <a:t> </a:t>
            </a:r>
            <a:r>
              <a:rPr lang="en-US" sz="1600" dirty="0" err="1" smtClean="0"/>
              <a:t>sincronizar</a:t>
            </a:r>
            <a:r>
              <a:rPr lang="en-US" sz="1600" dirty="0" smtClean="0"/>
              <a:t> as </a:t>
            </a:r>
            <a:r>
              <a:rPr lang="en-US" sz="1600" dirty="0" err="1" smtClean="0"/>
              <a:t>vigas</a:t>
            </a:r>
            <a:r>
              <a:rPr lang="en-US" sz="1600" dirty="0" smtClean="0"/>
              <a:t> para se </a:t>
            </a:r>
            <a:r>
              <a:rPr lang="en-US" sz="1600" dirty="0" err="1" smtClean="0"/>
              <a:t>certificar</a:t>
            </a:r>
            <a:r>
              <a:rPr lang="en-US" sz="1600" dirty="0" smtClean="0"/>
              <a:t> </a:t>
            </a:r>
            <a:r>
              <a:rPr lang="en-US" sz="1600" dirty="0" err="1" smtClean="0"/>
              <a:t>que</a:t>
            </a:r>
            <a:r>
              <a:rPr lang="en-US" sz="1600" dirty="0" smtClean="0"/>
              <a:t> </a:t>
            </a:r>
            <a:r>
              <a:rPr lang="en-US" sz="1600" dirty="0" err="1" smtClean="0"/>
              <a:t>os</a:t>
            </a:r>
            <a:r>
              <a:rPr lang="en-US" sz="1600" dirty="0" smtClean="0"/>
              <a:t> </a:t>
            </a:r>
            <a:r>
              <a:rPr lang="en-US" sz="1600" dirty="0" err="1" smtClean="0"/>
              <a:t>blocos</a:t>
            </a:r>
            <a:r>
              <a:rPr lang="en-US" sz="1600" dirty="0" smtClean="0"/>
              <a:t> </a:t>
            </a:r>
            <a:r>
              <a:rPr lang="en-US" sz="1600" dirty="0" err="1" smtClean="0"/>
              <a:t>executam</a:t>
            </a:r>
            <a:r>
              <a:rPr lang="en-US" sz="1600" dirty="0" smtClean="0"/>
              <a:t> </a:t>
            </a:r>
            <a:r>
              <a:rPr lang="en-US" sz="1600" dirty="0" err="1" smtClean="0"/>
              <a:t>quando</a:t>
            </a:r>
            <a:r>
              <a:rPr lang="en-US" sz="1600" dirty="0" smtClean="0"/>
              <a:t> </a:t>
            </a:r>
            <a:r>
              <a:rPr lang="en-US" sz="1600" dirty="0" err="1" smtClean="0"/>
              <a:t>você</a:t>
            </a:r>
            <a:r>
              <a:rPr lang="en-US" sz="1600" dirty="0" smtClean="0"/>
              <a:t> </a:t>
            </a:r>
            <a:r>
              <a:rPr lang="en-US" sz="1600" dirty="0" err="1" smtClean="0"/>
              <a:t>os</a:t>
            </a:r>
            <a:r>
              <a:rPr lang="en-US" sz="1600" dirty="0" smtClean="0"/>
              <a:t> </a:t>
            </a:r>
            <a:r>
              <a:rPr lang="en-US" sz="1600" dirty="0" err="1" smtClean="0"/>
              <a:t>espera</a:t>
            </a:r>
            <a:r>
              <a:rPr lang="en-US" sz="1600" dirty="0" smtClean="0"/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0373" y="4056123"/>
            <a:ext cx="2098378" cy="257960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Right Arrow 6"/>
          <p:cNvSpPr/>
          <p:nvPr/>
        </p:nvSpPr>
        <p:spPr>
          <a:xfrm>
            <a:off x="3612475" y="5065407"/>
            <a:ext cx="878305" cy="6376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99698" y="6579532"/>
            <a:ext cx="6124902" cy="365125"/>
          </a:xfrm>
        </p:spPr>
        <p:txBody>
          <a:bodyPr/>
          <a:lstStyle/>
          <a:p>
            <a:r>
              <a:rPr lang="en-US" dirty="0" smtClean="0"/>
              <a:t>© 2015 EV3Lessons.com, Last edit 1/31/2015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165766" y="3138848"/>
            <a:ext cx="36793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n-US" sz="1600" dirty="0" smtClean="0"/>
              <a:t>Na </a:t>
            </a:r>
            <a:r>
              <a:rPr lang="en-US" sz="1600" dirty="0" err="1" smtClean="0"/>
              <a:t>imagem</a:t>
            </a:r>
            <a:r>
              <a:rPr lang="en-US" sz="1600" dirty="0" smtClean="0"/>
              <a:t> </a:t>
            </a:r>
            <a:r>
              <a:rPr lang="en-US" sz="1600" dirty="0" err="1" smtClean="0"/>
              <a:t>abaixo</a:t>
            </a:r>
            <a:r>
              <a:rPr lang="en-US" sz="1600" dirty="0" smtClean="0"/>
              <a:t> </a:t>
            </a:r>
            <a:r>
              <a:rPr lang="en-US" sz="1600" dirty="0" err="1" smtClean="0"/>
              <a:t>será</a:t>
            </a:r>
            <a:r>
              <a:rPr lang="en-US" sz="1600" dirty="0" smtClean="0"/>
              <a:t> a </a:t>
            </a:r>
            <a:r>
              <a:rPr lang="en-US" sz="1600" dirty="0" err="1" smtClean="0"/>
              <a:t>vez</a:t>
            </a:r>
            <a:r>
              <a:rPr lang="en-US" sz="1600" dirty="0" smtClean="0"/>
              <a:t> do motor A </a:t>
            </a:r>
            <a:r>
              <a:rPr lang="en-US" sz="1600" dirty="0" err="1" smtClean="0"/>
              <a:t>começar</a:t>
            </a:r>
            <a:r>
              <a:rPr lang="en-US" sz="1600" dirty="0" smtClean="0"/>
              <a:t> </a:t>
            </a:r>
            <a:r>
              <a:rPr lang="en-US" sz="1600" dirty="0" err="1" smtClean="0"/>
              <a:t>depois</a:t>
            </a:r>
            <a:r>
              <a:rPr lang="en-US" sz="1600" dirty="0" smtClean="0"/>
              <a:t> </a:t>
            </a:r>
            <a:r>
              <a:rPr lang="en-US" sz="1600" dirty="0" err="1" smtClean="0"/>
              <a:t>ou</a:t>
            </a:r>
            <a:r>
              <a:rPr lang="en-US" sz="1600" dirty="0" smtClean="0"/>
              <a:t> </a:t>
            </a:r>
            <a:r>
              <a:rPr lang="en-US" sz="1600" dirty="0" err="1" smtClean="0"/>
              <a:t>será</a:t>
            </a:r>
            <a:r>
              <a:rPr lang="en-US" sz="1600" dirty="0" smtClean="0"/>
              <a:t> </a:t>
            </a:r>
            <a:r>
              <a:rPr lang="en-US" sz="1600" dirty="0" err="1" smtClean="0"/>
              <a:t>feito</a:t>
            </a:r>
            <a:r>
              <a:rPr lang="en-US" sz="1600" dirty="0" smtClean="0"/>
              <a:t> antes?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5728347" y="3633957"/>
            <a:ext cx="2593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Resposta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Você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não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sabe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629" y="4056122"/>
            <a:ext cx="3375635" cy="257960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1482505" y="4072009"/>
            <a:ext cx="1805050" cy="553998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750" dirty="0" smtClean="0"/>
              <a:t>O objetivo dessa programação é criar um simples programa para mover o braço de um motor e movimentar para frente ao mesmo tempo usando vigas paralelas</a:t>
            </a:r>
            <a:endParaRPr lang="pt-BR" sz="75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170833" y="5293911"/>
            <a:ext cx="1138122" cy="323165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750" dirty="0" smtClean="0"/>
              <a:t>Mover para frente 720 graus</a:t>
            </a:r>
            <a:endParaRPr lang="pt-BR" sz="750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2113796" y="6175948"/>
            <a:ext cx="1092537" cy="438582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750" dirty="0" smtClean="0"/>
              <a:t>Virar motor A 90 graus ao mesmo tempo que se deslocam</a:t>
            </a:r>
            <a:endParaRPr lang="pt-BR" sz="750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4866975" y="4068250"/>
            <a:ext cx="1805050" cy="553998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750" dirty="0" smtClean="0"/>
              <a:t>O objetivo dessa programação é criar um simples programa para mover o braço de um motor e movimentar para frente ao mesmo tempo usando vigas paralelas</a:t>
            </a:r>
            <a:endParaRPr lang="pt-BR" sz="750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5510153" y="5272511"/>
            <a:ext cx="1138122" cy="323165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750" dirty="0" smtClean="0"/>
              <a:t>Mover para frente 720 graus</a:t>
            </a:r>
            <a:endParaRPr lang="pt-BR" sz="750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5308270" y="6187823"/>
            <a:ext cx="1302397" cy="438582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750" dirty="0" smtClean="0"/>
              <a:t>Vire motor A 1000 graus ao mesmo tempo que se deslocam</a:t>
            </a:r>
            <a:endParaRPr lang="pt-BR" sz="750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6850082" y="4389415"/>
            <a:ext cx="1138122" cy="323165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750" dirty="0" smtClean="0"/>
              <a:t>Vire à direita 360 graus o motor</a:t>
            </a:r>
            <a:endParaRPr lang="pt-BR" sz="750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6859607" y="5336401"/>
            <a:ext cx="1138122" cy="1246495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750" dirty="0" smtClean="0"/>
              <a:t>Problema: Isso tocará depois o bloco precedente, mas você provavelmente quer garantir que a outra viga termine antes de tocar esse bloco. Você não saberá se a viga paralela terminará primeiro.</a:t>
            </a:r>
            <a:endParaRPr lang="pt-BR" sz="750" dirty="0"/>
          </a:p>
        </p:txBody>
      </p:sp>
    </p:spTree>
    <p:extLst>
      <p:ext uri="{BB962C8B-B14F-4D97-AF65-F5344CB8AC3E}">
        <p14:creationId xmlns:p14="http://schemas.microsoft.com/office/powerpoint/2010/main" val="1330458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3420" y="1900376"/>
            <a:ext cx="4104817" cy="31368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560070"/>
            <a:ext cx="7658100" cy="587131"/>
          </a:xfrm>
          <a:noFill/>
        </p:spPr>
        <p:txBody>
          <a:bodyPr>
            <a:noAutofit/>
          </a:bodyPr>
          <a:lstStyle/>
          <a:p>
            <a:r>
              <a:rPr lang="en-US" sz="2800" dirty="0" err="1" smtClean="0"/>
              <a:t>Certifique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Ambas</a:t>
            </a:r>
            <a:r>
              <a:rPr lang="en-US" sz="2800" dirty="0" smtClean="0"/>
              <a:t> </a:t>
            </a:r>
            <a:r>
              <a:rPr lang="en-US" sz="2800" dirty="0" err="1" smtClean="0"/>
              <a:t>Vigas</a:t>
            </a:r>
            <a:r>
              <a:rPr lang="en-US" sz="2800" dirty="0" smtClean="0"/>
              <a:t> </a:t>
            </a:r>
            <a:r>
              <a:rPr lang="en-US" sz="2800" dirty="0" err="1" smtClean="0"/>
              <a:t>Tenham</a:t>
            </a:r>
            <a:r>
              <a:rPr lang="en-US" sz="2800" dirty="0" smtClean="0"/>
              <a:t> </a:t>
            </a:r>
            <a:r>
              <a:rPr lang="en-US" sz="2800" dirty="0" err="1" smtClean="0"/>
              <a:t>Terminado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504" y="1900376"/>
            <a:ext cx="3564839" cy="402336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Nesse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exemplo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nós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queremos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que</a:t>
            </a:r>
            <a:r>
              <a:rPr lang="en-US" dirty="0" smtClean="0">
                <a:solidFill>
                  <a:srgbClr val="FF0000"/>
                </a:solidFill>
              </a:rPr>
              <a:t> ambos </a:t>
            </a:r>
            <a:r>
              <a:rPr lang="en-US" dirty="0" err="1" smtClean="0">
                <a:solidFill>
                  <a:srgbClr val="FF0000"/>
                </a:solidFill>
              </a:rPr>
              <a:t>os</a:t>
            </a:r>
            <a:r>
              <a:rPr lang="en-US" dirty="0" smtClean="0">
                <a:solidFill>
                  <a:srgbClr val="FF0000"/>
                </a:solidFill>
              </a:rPr>
              <a:t> 720 </a:t>
            </a:r>
            <a:r>
              <a:rPr lang="en-US" dirty="0" err="1" smtClean="0">
                <a:solidFill>
                  <a:srgbClr val="FF0000"/>
                </a:solidFill>
              </a:rPr>
              <a:t>graus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mudem</a:t>
            </a:r>
            <a:r>
              <a:rPr lang="en-US" dirty="0" smtClean="0">
                <a:solidFill>
                  <a:srgbClr val="FF0000"/>
                </a:solidFill>
              </a:rPr>
              <a:t> a </a:t>
            </a:r>
            <a:r>
              <a:rPr lang="en-US" dirty="0" err="1" smtClean="0">
                <a:solidFill>
                  <a:srgbClr val="FF0000"/>
                </a:solidFill>
              </a:rPr>
              <a:t>direção</a:t>
            </a:r>
            <a:r>
              <a:rPr lang="en-US" dirty="0" smtClean="0">
                <a:solidFill>
                  <a:srgbClr val="FF0000"/>
                </a:solidFill>
              </a:rPr>
              <a:t> (o </a:t>
            </a:r>
            <a:r>
              <a:rPr lang="en-US" dirty="0" err="1" smtClean="0">
                <a:solidFill>
                  <a:srgbClr val="FF0000"/>
                </a:solidFill>
              </a:rPr>
              <a:t>movimento</a:t>
            </a:r>
            <a:r>
              <a:rPr lang="en-US" dirty="0" smtClean="0">
                <a:solidFill>
                  <a:srgbClr val="FF0000"/>
                </a:solidFill>
              </a:rPr>
              <a:t>) e o motor A </a:t>
            </a:r>
            <a:r>
              <a:rPr lang="en-US" dirty="0" err="1" smtClean="0">
                <a:solidFill>
                  <a:srgbClr val="FF0000"/>
                </a:solidFill>
              </a:rPr>
              <a:t>termine</a:t>
            </a:r>
            <a:r>
              <a:rPr lang="en-US" dirty="0" smtClean="0">
                <a:solidFill>
                  <a:srgbClr val="FF0000"/>
                </a:solidFill>
              </a:rPr>
              <a:t> antes dos 360 </a:t>
            </a:r>
            <a:r>
              <a:rPr lang="en-US" dirty="0" err="1" smtClean="0">
                <a:solidFill>
                  <a:srgbClr val="FF0000"/>
                </a:solidFill>
              </a:rPr>
              <a:t>graus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mudar</a:t>
            </a:r>
            <a:r>
              <a:rPr lang="en-US" dirty="0" smtClean="0">
                <a:solidFill>
                  <a:srgbClr val="FF0000"/>
                </a:solidFill>
              </a:rPr>
              <a:t> de </a:t>
            </a:r>
            <a:r>
              <a:rPr lang="en-US" dirty="0" err="1" smtClean="0">
                <a:solidFill>
                  <a:srgbClr val="FF0000"/>
                </a:solidFill>
              </a:rPr>
              <a:t>direção</a:t>
            </a:r>
            <a:r>
              <a:rPr lang="en-US" dirty="0" smtClean="0">
                <a:solidFill>
                  <a:srgbClr val="FF0000"/>
                </a:solidFill>
              </a:rPr>
              <a:t> (a </a:t>
            </a:r>
            <a:r>
              <a:rPr lang="en-US" dirty="0" err="1" smtClean="0">
                <a:solidFill>
                  <a:srgbClr val="FF0000"/>
                </a:solidFill>
              </a:rPr>
              <a:t>virada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Existem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várias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maneiras</a:t>
            </a:r>
            <a:r>
              <a:rPr lang="en-US" dirty="0" smtClean="0">
                <a:solidFill>
                  <a:srgbClr val="FF0000"/>
                </a:solidFill>
              </a:rPr>
              <a:t> de </a:t>
            </a:r>
            <a:r>
              <a:rPr lang="en-US" dirty="0" err="1" smtClean="0">
                <a:solidFill>
                  <a:srgbClr val="FF0000"/>
                </a:solidFill>
              </a:rPr>
              <a:t>fazer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isso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Variáveis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</a:t>
            </a:r>
            <a:r>
              <a:rPr lang="en-US" dirty="0" err="1" smtClean="0"/>
              <a:t>veja</a:t>
            </a:r>
            <a:r>
              <a:rPr lang="en-US" dirty="0" smtClean="0"/>
              <a:t> o slide 4)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Fios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</a:t>
            </a:r>
            <a:r>
              <a:rPr lang="en-US" dirty="0" err="1" smtClean="0"/>
              <a:t>veja</a:t>
            </a:r>
            <a:r>
              <a:rPr lang="en-US" dirty="0" smtClean="0"/>
              <a:t> o slide 5)</a:t>
            </a:r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Loops</a:t>
            </a:r>
            <a:r>
              <a:rPr lang="en-US" dirty="0" smtClean="0"/>
              <a:t> (</a:t>
            </a:r>
            <a:r>
              <a:rPr lang="en-US" dirty="0" err="1" smtClean="0"/>
              <a:t>veja</a:t>
            </a:r>
            <a:r>
              <a:rPr lang="en-US" dirty="0" smtClean="0"/>
              <a:t> o slide 6)</a:t>
            </a:r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Meus </a:t>
            </a:r>
            <a:r>
              <a:rPr lang="en-US" dirty="0" err="1" smtClean="0">
                <a:solidFill>
                  <a:srgbClr val="FF0000"/>
                </a:solidFill>
              </a:rPr>
              <a:t>Blocos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</a:t>
            </a:r>
            <a:r>
              <a:rPr lang="en-US" dirty="0" err="1" smtClean="0"/>
              <a:t>veja</a:t>
            </a:r>
            <a:r>
              <a:rPr lang="en-US" dirty="0" smtClean="0"/>
              <a:t> o slide 7)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EV3Lessons.com, Last edit 1/31/2015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03420" y="5277137"/>
            <a:ext cx="41948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Isso</a:t>
            </a:r>
            <a:r>
              <a:rPr lang="en-US" dirty="0" smtClean="0"/>
              <a:t> é </a:t>
            </a:r>
            <a:r>
              <a:rPr lang="en-US" dirty="0" err="1" smtClean="0"/>
              <a:t>classificado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“</a:t>
            </a:r>
            <a:r>
              <a:rPr lang="en-US" dirty="0" err="1" smtClean="0"/>
              <a:t>problema</a:t>
            </a:r>
            <a:r>
              <a:rPr lang="en-US" dirty="0" smtClean="0"/>
              <a:t> </a:t>
            </a:r>
            <a:r>
              <a:rPr lang="en-US" dirty="0" err="1" smtClean="0"/>
              <a:t>sincronizado</a:t>
            </a:r>
            <a:r>
              <a:rPr lang="en-US" dirty="0" smtClean="0"/>
              <a:t>” no </a:t>
            </a:r>
            <a:r>
              <a:rPr lang="en-US" dirty="0" err="1" smtClean="0"/>
              <a:t>arquivo</a:t>
            </a:r>
            <a:r>
              <a:rPr lang="en-US" dirty="0" smtClean="0"/>
              <a:t> do </a:t>
            </a:r>
            <a:r>
              <a:rPr lang="en-US" dirty="0" err="1" smtClean="0"/>
              <a:t>código</a:t>
            </a:r>
            <a:r>
              <a:rPr lang="en-US" dirty="0" smtClean="0"/>
              <a:t> EV3 </a:t>
            </a:r>
            <a:r>
              <a:rPr lang="en-US" dirty="0" err="1" smtClean="0"/>
              <a:t>correspondente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9" name="CaixaDeTexto 8"/>
          <p:cNvSpPr txBox="1"/>
          <p:nvPr/>
        </p:nvSpPr>
        <p:spPr>
          <a:xfrm>
            <a:off x="4550921" y="1912252"/>
            <a:ext cx="2408018" cy="584775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pt-BR" sz="800" dirty="0" smtClean="0"/>
              <a:t>O objetivo dessa programação é criar um simples programa para mover o braço de um motor e movimentar para frente ao mesmo tempo usando vigas paralelas</a:t>
            </a:r>
            <a:endParaRPr lang="pt-BR" sz="8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5475769" y="3400977"/>
            <a:ext cx="1382232" cy="369332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900" dirty="0" smtClean="0"/>
              <a:t>Mover para frente 720 graus</a:t>
            </a:r>
            <a:endParaRPr lang="pt-BR" sz="9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5430524" y="4568001"/>
            <a:ext cx="1299910" cy="438582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750" dirty="0" smtClean="0"/>
              <a:t>Vire motor A 1000 graus ao mesmo tempo que se deslocam </a:t>
            </a:r>
            <a:endParaRPr lang="pt-BR" sz="750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7152975" y="2378060"/>
            <a:ext cx="1353072" cy="338554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800" dirty="0" smtClean="0"/>
              <a:t>Vire à direita 360 graus o motor</a:t>
            </a:r>
            <a:endParaRPr lang="pt-BR" sz="80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7168337" y="3435754"/>
            <a:ext cx="1337710" cy="1077218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800" dirty="0" smtClean="0"/>
              <a:t>Problema: Isso tocará depois o bloco precedente, mas você provavelmente quer garantir que a outra viga termine antes de tocar esse bloco. Você não saberá se a viga paralela terminará primeiro.</a:t>
            </a:r>
            <a:endParaRPr lang="pt-BR" sz="800" dirty="0"/>
          </a:p>
        </p:txBody>
      </p:sp>
    </p:spTree>
    <p:extLst>
      <p:ext uri="{BB962C8B-B14F-4D97-AF65-F5344CB8AC3E}">
        <p14:creationId xmlns:p14="http://schemas.microsoft.com/office/powerpoint/2010/main" val="20532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 smtClean="0"/>
              <a:t>Use </a:t>
            </a:r>
            <a:r>
              <a:rPr lang="en-US" dirty="0" err="1" smtClean="0"/>
              <a:t>Variáveis</a:t>
            </a:r>
            <a:r>
              <a:rPr lang="en-US" dirty="0" smtClean="0"/>
              <a:t> Para </a:t>
            </a:r>
            <a:r>
              <a:rPr lang="en-US" dirty="0" err="1" smtClean="0"/>
              <a:t>Sincronizar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2325" y="1969568"/>
            <a:ext cx="7543800" cy="3776114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EV3Lessons.com, Last edit 1/31/2015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72805" y="5620688"/>
            <a:ext cx="41948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Isso</a:t>
            </a:r>
            <a:r>
              <a:rPr lang="en-US" dirty="0" smtClean="0"/>
              <a:t> é </a:t>
            </a:r>
            <a:r>
              <a:rPr lang="en-US" dirty="0" err="1" smtClean="0"/>
              <a:t>classificado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“</a:t>
            </a:r>
            <a:r>
              <a:rPr lang="en-US" dirty="0" err="1" smtClean="0"/>
              <a:t>variáveis</a:t>
            </a:r>
            <a:r>
              <a:rPr lang="en-US" dirty="0" smtClean="0"/>
              <a:t>” no </a:t>
            </a:r>
            <a:r>
              <a:rPr lang="en-US" dirty="0" err="1" smtClean="0"/>
              <a:t>arquivo</a:t>
            </a:r>
            <a:r>
              <a:rPr lang="en-US" dirty="0" smtClean="0"/>
              <a:t> do </a:t>
            </a:r>
            <a:r>
              <a:rPr lang="en-US" dirty="0" err="1" smtClean="0"/>
              <a:t>código</a:t>
            </a:r>
            <a:r>
              <a:rPr lang="en-US" dirty="0" smtClean="0"/>
              <a:t> EV3 </a:t>
            </a:r>
            <a:r>
              <a:rPr lang="en-US" dirty="0" err="1" smtClean="0"/>
              <a:t>correspondente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CaixaDeTexto 6"/>
          <p:cNvSpPr txBox="1"/>
          <p:nvPr/>
        </p:nvSpPr>
        <p:spPr>
          <a:xfrm>
            <a:off x="4210494" y="5015506"/>
            <a:ext cx="1329517" cy="707886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1000" dirty="0" smtClean="0"/>
              <a:t>Escreva a partir do segundo que a viga é feita para uma variável</a:t>
            </a:r>
            <a:endParaRPr lang="pt-BR" sz="10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1098099" y="1969568"/>
            <a:ext cx="2485073" cy="646331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pt-BR" sz="1200" dirty="0" smtClean="0"/>
              <a:t>O objetivo dessa programação é continuar o programa depois de duas vigas forem finalizadas.</a:t>
            </a:r>
            <a:endParaRPr lang="pt-BR" sz="1200" dirty="0"/>
          </a:p>
        </p:txBody>
      </p:sp>
      <p:sp>
        <p:nvSpPr>
          <p:cNvPr id="11" name="Retângulo 10"/>
          <p:cNvSpPr/>
          <p:nvPr/>
        </p:nvSpPr>
        <p:spPr>
          <a:xfrm>
            <a:off x="4433776" y="2001467"/>
            <a:ext cx="45719" cy="230832"/>
          </a:xfrm>
          <a:prstGeom prst="rect">
            <a:avLst/>
          </a:prstGeom>
          <a:solidFill>
            <a:srgbClr val="E0E0E0"/>
          </a:solidFill>
          <a:ln>
            <a:solidFill>
              <a:srgbClr val="E2E2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4455042" y="2001467"/>
            <a:ext cx="2007788" cy="246221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000" dirty="0" smtClean="0"/>
              <a:t>Espera até a Viga Paralela for feita</a:t>
            </a:r>
            <a:endParaRPr lang="pt-BR" sz="1000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2764464" y="5008480"/>
            <a:ext cx="1382232" cy="553998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pt-BR" sz="1000" dirty="0" smtClean="0"/>
              <a:t>Vire motor A 100 graus ao mesmo tempo que se deslocam </a:t>
            </a:r>
            <a:endParaRPr lang="pt-BR" sz="1000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2822947" y="3655989"/>
            <a:ext cx="1525772" cy="400110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pt-BR" sz="1000" dirty="0" smtClean="0"/>
              <a:t>Mova para frente 720 graus</a:t>
            </a:r>
            <a:endParaRPr lang="pt-BR" sz="1000" dirty="0"/>
          </a:p>
        </p:txBody>
      </p:sp>
      <p:sp>
        <p:nvSpPr>
          <p:cNvPr id="14" name="Retângulo 13"/>
          <p:cNvSpPr/>
          <p:nvPr/>
        </p:nvSpPr>
        <p:spPr>
          <a:xfrm>
            <a:off x="2777228" y="3644931"/>
            <a:ext cx="45719" cy="230832"/>
          </a:xfrm>
          <a:prstGeom prst="rect">
            <a:avLst/>
          </a:prstGeom>
          <a:solidFill>
            <a:srgbClr val="E0E0E0"/>
          </a:solidFill>
          <a:ln>
            <a:solidFill>
              <a:srgbClr val="E2E2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Retângulo 16"/>
          <p:cNvSpPr/>
          <p:nvPr/>
        </p:nvSpPr>
        <p:spPr>
          <a:xfrm>
            <a:off x="6230679" y="4800758"/>
            <a:ext cx="221518" cy="154557"/>
          </a:xfrm>
          <a:prstGeom prst="rect">
            <a:avLst/>
          </a:prstGeom>
          <a:solidFill>
            <a:srgbClr val="E0E0E0"/>
          </a:solidFill>
          <a:ln>
            <a:solidFill>
              <a:srgbClr val="E2E2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CaixaDeTexto 15"/>
          <p:cNvSpPr txBox="1"/>
          <p:nvPr/>
        </p:nvSpPr>
        <p:spPr>
          <a:xfrm>
            <a:off x="5122679" y="3953677"/>
            <a:ext cx="1340151" cy="900246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1050" dirty="0" smtClean="0"/>
              <a:t>Existem múltiplas maneiras de garantir que as vigas  paralelas terminem. Essa é uma.</a:t>
            </a:r>
            <a:endParaRPr lang="pt-BR" sz="1050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6668393" y="2408150"/>
            <a:ext cx="1638066" cy="415498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1050" dirty="0" smtClean="0"/>
              <a:t>Vire à direita 360  graus o motor.</a:t>
            </a:r>
            <a:endParaRPr lang="pt-BR" sz="1050" dirty="0"/>
          </a:p>
        </p:txBody>
      </p:sp>
    </p:spTree>
    <p:extLst>
      <p:ext uri="{BB962C8B-B14F-4D97-AF65-F5344CB8AC3E}">
        <p14:creationId xmlns:p14="http://schemas.microsoft.com/office/powerpoint/2010/main" val="260096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Use </a:t>
            </a:r>
            <a:r>
              <a:rPr lang="en-US" dirty="0" err="1" smtClean="0"/>
              <a:t>Fios</a:t>
            </a:r>
            <a:r>
              <a:rPr lang="en-US" dirty="0" smtClean="0"/>
              <a:t> Para </a:t>
            </a:r>
            <a:r>
              <a:rPr lang="en-US" dirty="0" err="1" smtClean="0"/>
              <a:t>Sincronizar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8617" y="1846263"/>
            <a:ext cx="6491215" cy="4022725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EV3Lessons.com, Last edit 1/31/2015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933774" y="5641509"/>
            <a:ext cx="30663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Isso</a:t>
            </a:r>
            <a:r>
              <a:rPr lang="en-US" dirty="0" smtClean="0"/>
              <a:t> é </a:t>
            </a:r>
            <a:r>
              <a:rPr lang="en-US" dirty="0" err="1" smtClean="0"/>
              <a:t>classificado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“</a:t>
            </a:r>
            <a:r>
              <a:rPr lang="en-US" dirty="0" err="1" smtClean="0"/>
              <a:t>fios</a:t>
            </a:r>
            <a:r>
              <a:rPr lang="en-US" dirty="0" smtClean="0"/>
              <a:t>” no </a:t>
            </a:r>
            <a:r>
              <a:rPr lang="en-US" dirty="0" err="1" smtClean="0"/>
              <a:t>arquivo</a:t>
            </a:r>
            <a:r>
              <a:rPr lang="en-US" dirty="0" smtClean="0"/>
              <a:t> do </a:t>
            </a:r>
            <a:r>
              <a:rPr lang="en-US" dirty="0" err="1" smtClean="0"/>
              <a:t>código</a:t>
            </a:r>
            <a:r>
              <a:rPr lang="en-US" dirty="0" smtClean="0"/>
              <a:t> EV3 </a:t>
            </a:r>
            <a:r>
              <a:rPr lang="en-US" dirty="0" err="1" smtClean="0"/>
              <a:t>correspondente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CaixaDeTexto 6"/>
          <p:cNvSpPr txBox="1"/>
          <p:nvPr/>
        </p:nvSpPr>
        <p:spPr>
          <a:xfrm>
            <a:off x="1378743" y="1961587"/>
            <a:ext cx="2906178" cy="738664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O objetivo dessa programação é continuar o programa depois de duas vigas forem terminadas.</a:t>
            </a:r>
            <a:endParaRPr lang="pt-BR" sz="14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5178056" y="2488779"/>
            <a:ext cx="1722474" cy="461665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Vire à direita 360 graus o motor.</a:t>
            </a:r>
            <a:endParaRPr lang="pt-BR" sz="12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2549600" y="3820359"/>
            <a:ext cx="1671526" cy="415498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1050" dirty="0" smtClean="0"/>
              <a:t>Mova para frente 720 graus</a:t>
            </a:r>
            <a:endParaRPr lang="pt-BR" sz="1050" dirty="0"/>
          </a:p>
        </p:txBody>
      </p:sp>
      <p:sp>
        <p:nvSpPr>
          <p:cNvPr id="11" name="Retângulo 10"/>
          <p:cNvSpPr/>
          <p:nvPr/>
        </p:nvSpPr>
        <p:spPr>
          <a:xfrm>
            <a:off x="4210493" y="3817924"/>
            <a:ext cx="45719" cy="352506"/>
          </a:xfrm>
          <a:prstGeom prst="rect">
            <a:avLst/>
          </a:prstGeom>
          <a:solidFill>
            <a:srgbClr val="E0E0E0"/>
          </a:solidFill>
          <a:ln>
            <a:solidFill>
              <a:srgbClr val="E2E2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/>
          <p:cNvSpPr txBox="1"/>
          <p:nvPr/>
        </p:nvSpPr>
        <p:spPr>
          <a:xfrm>
            <a:off x="4274288" y="3758107"/>
            <a:ext cx="916614" cy="646331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900" dirty="0" smtClean="0"/>
              <a:t>O bloco (acima) esperará até se tornar uma entrada </a:t>
            </a:r>
            <a:endParaRPr lang="pt-BR" sz="900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5221167" y="3765105"/>
            <a:ext cx="1060902" cy="1061829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1050" dirty="0" smtClean="0"/>
              <a:t>Escreva a partir da viga paralela para entrar 50 </a:t>
            </a:r>
            <a:r>
              <a:rPr lang="pt-BR" sz="1050" dirty="0" err="1" smtClean="0"/>
              <a:t>pwr</a:t>
            </a:r>
            <a:r>
              <a:rPr lang="pt-BR" sz="1050" dirty="0" smtClean="0"/>
              <a:t> para o bloco de movimento</a:t>
            </a:r>
            <a:endParaRPr lang="pt-BR" sz="105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6335233" y="4235857"/>
            <a:ext cx="1394637" cy="1200329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Existem múltiplas maneiras de garantir que as vigas  paralelas terminem. Essa é uma.</a:t>
            </a:r>
            <a:endParaRPr lang="pt-BR" sz="1200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2300841" y="5307711"/>
            <a:ext cx="1824591" cy="600164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1100" dirty="0" smtClean="0"/>
              <a:t>Vire motor A 90 graus ao mesmo tempo que se locomove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147576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Use Loops Para </a:t>
            </a:r>
            <a:r>
              <a:rPr lang="en-US" dirty="0" err="1" smtClean="0"/>
              <a:t>Sincronizar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9938" y="2015210"/>
            <a:ext cx="6204135" cy="4189345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1/31/2015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912955" y="5558224"/>
            <a:ext cx="32310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Isso</a:t>
            </a:r>
            <a:r>
              <a:rPr lang="en-US" dirty="0" smtClean="0"/>
              <a:t> é </a:t>
            </a:r>
            <a:r>
              <a:rPr lang="en-US" dirty="0" err="1" smtClean="0"/>
              <a:t>classificado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“loops”  no </a:t>
            </a:r>
            <a:r>
              <a:rPr lang="en-US" dirty="0" err="1" smtClean="0"/>
              <a:t>arquivo</a:t>
            </a:r>
            <a:r>
              <a:rPr lang="en-US" dirty="0" smtClean="0"/>
              <a:t> do </a:t>
            </a:r>
            <a:r>
              <a:rPr lang="en-US" dirty="0" err="1" smtClean="0"/>
              <a:t>código</a:t>
            </a:r>
            <a:r>
              <a:rPr lang="en-US" dirty="0" smtClean="0"/>
              <a:t> EV3 </a:t>
            </a:r>
            <a:r>
              <a:rPr lang="en-US" dirty="0" err="1" smtClean="0"/>
              <a:t>correspondente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CaixaDeTexto 6"/>
          <p:cNvSpPr txBox="1"/>
          <p:nvPr/>
        </p:nvSpPr>
        <p:spPr>
          <a:xfrm>
            <a:off x="1114204" y="2050458"/>
            <a:ext cx="2011768" cy="769441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1100" dirty="0" smtClean="0"/>
              <a:t>Execute a viga paralela dentro de um loop porque o loop não sairá até ambas as vigas terminarem.</a:t>
            </a:r>
            <a:endParaRPr lang="pt-BR" sz="11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2215774" y="3368892"/>
            <a:ext cx="2239267" cy="292388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Mova para frente 720 graus.</a:t>
            </a:r>
            <a:endParaRPr lang="pt-BR" sz="13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5037615" y="3381769"/>
            <a:ext cx="1958606" cy="292388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1300" dirty="0" smtClean="0"/>
              <a:t>Vire à direita 360 graus.</a:t>
            </a:r>
            <a:endParaRPr lang="pt-BR" sz="13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2455896" y="4549104"/>
            <a:ext cx="1424988" cy="577081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1050" dirty="0" smtClean="0"/>
              <a:t>Mova o braço motor 1000 graus dentro de uma Viga Paralela.</a:t>
            </a:r>
            <a:endParaRPr lang="pt-BR" sz="1050" dirty="0"/>
          </a:p>
        </p:txBody>
      </p:sp>
    </p:spTree>
    <p:extLst>
      <p:ext uri="{BB962C8B-B14F-4D97-AF65-F5344CB8AC3E}">
        <p14:creationId xmlns:p14="http://schemas.microsoft.com/office/powerpoint/2010/main" val="104064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2474" y="553166"/>
            <a:ext cx="8002606" cy="953673"/>
          </a:xfrm>
          <a:noFill/>
        </p:spPr>
        <p:txBody>
          <a:bodyPr>
            <a:normAutofit/>
          </a:bodyPr>
          <a:lstStyle/>
          <a:p>
            <a:r>
              <a:rPr lang="en-US" dirty="0" smtClean="0"/>
              <a:t>Use Meus </a:t>
            </a:r>
            <a:r>
              <a:rPr lang="en-US" dirty="0" err="1" smtClean="0"/>
              <a:t>Blocos</a:t>
            </a:r>
            <a:r>
              <a:rPr lang="en-US" dirty="0" smtClean="0"/>
              <a:t> Para </a:t>
            </a:r>
            <a:r>
              <a:rPr lang="en-US" dirty="0" err="1" smtClean="0"/>
              <a:t>Sincronizar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3076" y="3120987"/>
            <a:ext cx="4448175" cy="32099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551" y="2487671"/>
            <a:ext cx="3524250" cy="23336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1" name="Right Arrow 20"/>
          <p:cNvSpPr/>
          <p:nvPr/>
        </p:nvSpPr>
        <p:spPr>
          <a:xfrm rot="321927">
            <a:off x="2072496" y="5318007"/>
            <a:ext cx="3136317" cy="6013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Dentro</a:t>
            </a:r>
            <a:r>
              <a:rPr lang="en-US" dirty="0" smtClean="0"/>
              <a:t> do Meu </a:t>
            </a:r>
            <a:r>
              <a:rPr lang="en-US" dirty="0" err="1" smtClean="0"/>
              <a:t>Bloco</a:t>
            </a:r>
            <a:endParaRPr lang="en-US" dirty="0"/>
          </a:p>
        </p:txBody>
      </p:sp>
      <p:sp>
        <p:nvSpPr>
          <p:cNvPr id="24" name="Right Arrow 23"/>
          <p:cNvSpPr/>
          <p:nvPr/>
        </p:nvSpPr>
        <p:spPr>
          <a:xfrm rot="2867212">
            <a:off x="1277648" y="4632547"/>
            <a:ext cx="997528" cy="3774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EV3Lessons.com, Last edit </a:t>
            </a:r>
            <a:r>
              <a:rPr lang="en-US" dirty="0" smtClean="0"/>
              <a:t>1/31/2015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98706" y="1603944"/>
            <a:ext cx="3595662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err="1" smtClean="0"/>
              <a:t>Isso</a:t>
            </a:r>
            <a:r>
              <a:rPr lang="en-US" sz="1700" dirty="0" smtClean="0"/>
              <a:t> é </a:t>
            </a:r>
            <a:r>
              <a:rPr lang="en-US" sz="1700" dirty="0" err="1" smtClean="0"/>
              <a:t>classificado</a:t>
            </a:r>
            <a:r>
              <a:rPr lang="en-US" sz="1700" dirty="0" smtClean="0"/>
              <a:t> </a:t>
            </a:r>
            <a:r>
              <a:rPr lang="en-US" sz="1700" dirty="0" err="1" smtClean="0"/>
              <a:t>como</a:t>
            </a:r>
            <a:r>
              <a:rPr lang="en-US" sz="1700" dirty="0" smtClean="0"/>
              <a:t> “My Blocks </a:t>
            </a:r>
            <a:r>
              <a:rPr lang="en-US" sz="1700" dirty="0" err="1" smtClean="0"/>
              <a:t>ou</a:t>
            </a:r>
            <a:r>
              <a:rPr lang="en-US" sz="1700" dirty="0" smtClean="0"/>
              <a:t> Meus </a:t>
            </a:r>
            <a:r>
              <a:rPr lang="en-US" sz="1700" dirty="0" err="1" smtClean="0"/>
              <a:t>Blocos</a:t>
            </a:r>
            <a:r>
              <a:rPr lang="en-US" sz="1700" dirty="0" smtClean="0"/>
              <a:t>” no </a:t>
            </a:r>
            <a:r>
              <a:rPr lang="en-US" sz="1700" dirty="0" err="1" smtClean="0"/>
              <a:t>arquivo</a:t>
            </a:r>
            <a:r>
              <a:rPr lang="en-US" sz="1700" dirty="0" smtClean="0"/>
              <a:t> do </a:t>
            </a:r>
            <a:r>
              <a:rPr lang="en-US" sz="1700" dirty="0" err="1" smtClean="0"/>
              <a:t>código</a:t>
            </a:r>
            <a:r>
              <a:rPr lang="en-US" sz="1700" dirty="0" smtClean="0"/>
              <a:t> EV3 </a:t>
            </a:r>
            <a:r>
              <a:rPr lang="en-US" sz="1700" dirty="0" err="1" smtClean="0"/>
              <a:t>correspondente</a:t>
            </a:r>
            <a:endParaRPr lang="en-US" sz="1700" dirty="0"/>
          </a:p>
        </p:txBody>
      </p:sp>
      <p:sp>
        <p:nvSpPr>
          <p:cNvPr id="9" name="TextBox 8"/>
          <p:cNvSpPr txBox="1"/>
          <p:nvPr/>
        </p:nvSpPr>
        <p:spPr>
          <a:xfrm>
            <a:off x="4348313" y="2246755"/>
            <a:ext cx="4486767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err="1" smtClean="0"/>
              <a:t>Isso</a:t>
            </a:r>
            <a:r>
              <a:rPr lang="en-US" sz="1700" dirty="0" smtClean="0"/>
              <a:t> é </a:t>
            </a:r>
            <a:r>
              <a:rPr lang="en-US" sz="1700" dirty="0" err="1" smtClean="0"/>
              <a:t>classificado</a:t>
            </a:r>
            <a:r>
              <a:rPr lang="en-US" sz="1700" dirty="0" smtClean="0"/>
              <a:t> </a:t>
            </a:r>
            <a:r>
              <a:rPr lang="en-US" sz="1700" dirty="0" err="1" smtClean="0"/>
              <a:t>como</a:t>
            </a:r>
            <a:r>
              <a:rPr lang="en-US" sz="1700" dirty="0" smtClean="0"/>
              <a:t> “</a:t>
            </a:r>
            <a:r>
              <a:rPr lang="en-US" sz="1700" dirty="0" err="1" smtClean="0"/>
              <a:t>Viga_Paralela_Meus_Blocos”no</a:t>
            </a:r>
            <a:r>
              <a:rPr lang="en-US" sz="1700" dirty="0" smtClean="0"/>
              <a:t> </a:t>
            </a:r>
            <a:r>
              <a:rPr lang="en-US" sz="1700" dirty="0" err="1" smtClean="0"/>
              <a:t>arquivo</a:t>
            </a:r>
            <a:r>
              <a:rPr lang="en-US" sz="1700" dirty="0" smtClean="0"/>
              <a:t> do </a:t>
            </a:r>
            <a:r>
              <a:rPr lang="en-US" sz="1700" dirty="0" err="1" smtClean="0"/>
              <a:t>código</a:t>
            </a:r>
            <a:r>
              <a:rPr lang="en-US" sz="1700" dirty="0" smtClean="0"/>
              <a:t> EV3 </a:t>
            </a:r>
            <a:r>
              <a:rPr lang="en-US" sz="1700" dirty="0" err="1" smtClean="0"/>
              <a:t>correspondente</a:t>
            </a:r>
            <a:endParaRPr lang="en-US" sz="17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832474" y="2496678"/>
            <a:ext cx="1218775" cy="1277273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1100" dirty="0" smtClean="0"/>
              <a:t>Execute as duas tarefas em um “Meu Bloco” porque o bloco não sairá até ambas vigas saírem.</a:t>
            </a:r>
            <a:endParaRPr lang="pt-BR" sz="1100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5415252" y="3238609"/>
            <a:ext cx="1070610" cy="830997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ISSO ESTÁ DENTRO DE UM MEU BLOCO!!!!!!!</a:t>
            </a:r>
            <a:endParaRPr lang="pt-BR" sz="120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7584406" y="3773951"/>
            <a:ext cx="1218775" cy="1277273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1100" dirty="0" smtClean="0"/>
              <a:t>Execute as duas tarefas em um “Meu Bloco” porque o bloco não sairá até ambas vigas saírem.</a:t>
            </a:r>
            <a:endParaRPr lang="pt-BR" sz="1100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5518053" y="4948891"/>
            <a:ext cx="1818416" cy="430887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1100" dirty="0" smtClean="0"/>
              <a:t>Mova para frente e vire o braço ao mesmo tempo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14147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Outro </a:t>
            </a:r>
            <a:r>
              <a:rPr lang="en-US" dirty="0" err="1" smtClean="0"/>
              <a:t>Exemplo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42" y="1924742"/>
            <a:ext cx="4132264" cy="461412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sincronização</a:t>
            </a:r>
            <a:r>
              <a:rPr lang="en-US" dirty="0" smtClean="0"/>
              <a:t> é fundamental para o </a:t>
            </a:r>
            <a:r>
              <a:rPr lang="en-US" dirty="0" err="1" smtClean="0"/>
              <a:t>alinhamento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linha</a:t>
            </a:r>
            <a:r>
              <a:rPr lang="en-US" dirty="0" smtClean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/>
              <a:t>vigas</a:t>
            </a:r>
            <a:r>
              <a:rPr lang="en-US" dirty="0" smtClean="0"/>
              <a:t> </a:t>
            </a:r>
            <a:r>
              <a:rPr lang="en-US" dirty="0" err="1" smtClean="0"/>
              <a:t>paralelas</a:t>
            </a:r>
            <a:r>
              <a:rPr lang="en-US" dirty="0" smtClean="0"/>
              <a:t> (</a:t>
            </a:r>
            <a:r>
              <a:rPr lang="en-US" dirty="0" err="1" smtClean="0"/>
              <a:t>veja</a:t>
            </a:r>
            <a:r>
              <a:rPr lang="en-US" dirty="0" smtClean="0"/>
              <a:t> </a:t>
            </a:r>
            <a:r>
              <a:rPr lang="en-US" dirty="0" err="1" smtClean="0"/>
              <a:t>lição</a:t>
            </a:r>
            <a:r>
              <a:rPr lang="en-US" dirty="0" smtClean="0"/>
              <a:t>…)</a:t>
            </a:r>
          </a:p>
          <a:p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garantir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ambas</a:t>
            </a:r>
            <a:r>
              <a:rPr lang="en-US" dirty="0" smtClean="0"/>
              <a:t> </a:t>
            </a:r>
            <a:r>
              <a:rPr lang="en-US" dirty="0" err="1" smtClean="0"/>
              <a:t>vigas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um </a:t>
            </a:r>
            <a:r>
              <a:rPr lang="en-US" dirty="0" err="1" smtClean="0"/>
              <a:t>alinhamento</a:t>
            </a:r>
            <a:r>
              <a:rPr lang="en-US" dirty="0" smtClean="0"/>
              <a:t> </a:t>
            </a:r>
            <a:r>
              <a:rPr lang="en-US" dirty="0" err="1" smtClean="0"/>
              <a:t>estão</a:t>
            </a:r>
            <a:r>
              <a:rPr lang="en-US" dirty="0" smtClean="0"/>
              <a:t> </a:t>
            </a:r>
            <a:r>
              <a:rPr lang="en-US" dirty="0" err="1" smtClean="0"/>
              <a:t>completas</a:t>
            </a:r>
            <a:r>
              <a:rPr lang="en-US" dirty="0" smtClean="0"/>
              <a:t> antes de </a:t>
            </a:r>
            <a:r>
              <a:rPr lang="en-US" dirty="0" err="1" smtClean="0"/>
              <a:t>movimentar</a:t>
            </a:r>
            <a:r>
              <a:rPr lang="en-US" dirty="0" smtClean="0"/>
              <a:t> para o </a:t>
            </a:r>
            <a:r>
              <a:rPr lang="en-US" dirty="0" err="1" smtClean="0"/>
              <a:t>próximo</a:t>
            </a:r>
            <a:r>
              <a:rPr lang="en-US" dirty="0" smtClean="0"/>
              <a:t> </a:t>
            </a:r>
            <a:r>
              <a:rPr lang="en-US" dirty="0" err="1" smtClean="0"/>
              <a:t>bloco</a:t>
            </a:r>
            <a:endParaRPr lang="en-US" dirty="0" smtClean="0"/>
          </a:p>
          <a:p>
            <a:pPr lvl="1"/>
            <a:r>
              <a:rPr lang="en-US" dirty="0" err="1" smtClean="0"/>
              <a:t>Caso</a:t>
            </a:r>
            <a:r>
              <a:rPr lang="en-US" dirty="0" smtClean="0"/>
              <a:t> </a:t>
            </a:r>
            <a:r>
              <a:rPr lang="en-US" dirty="0" err="1" smtClean="0"/>
              <a:t>contrário</a:t>
            </a:r>
            <a:r>
              <a:rPr lang="en-US" dirty="0" smtClean="0"/>
              <a:t>, o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estará</a:t>
            </a:r>
            <a:r>
              <a:rPr lang="en-US" dirty="0" smtClean="0"/>
              <a:t> </a:t>
            </a:r>
            <a:r>
              <a:rPr lang="en-US" dirty="0" err="1" smtClean="0"/>
              <a:t>alinhado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linha</a:t>
            </a:r>
            <a:endParaRPr lang="en-US" dirty="0" smtClean="0"/>
          </a:p>
          <a:p>
            <a:r>
              <a:rPr lang="en-US" dirty="0" err="1" smtClean="0"/>
              <a:t>Qualquer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das </a:t>
            </a:r>
            <a:r>
              <a:rPr lang="en-US" dirty="0" err="1" smtClean="0"/>
              <a:t>técnicas</a:t>
            </a:r>
            <a:r>
              <a:rPr lang="en-US" dirty="0" smtClean="0"/>
              <a:t> </a:t>
            </a:r>
            <a:r>
              <a:rPr lang="en-US" dirty="0" err="1" smtClean="0"/>
              <a:t>dessa</a:t>
            </a:r>
            <a:r>
              <a:rPr lang="en-US" dirty="0" smtClean="0"/>
              <a:t> </a:t>
            </a:r>
            <a:r>
              <a:rPr lang="en-US" dirty="0" err="1" smtClean="0"/>
              <a:t>lição</a:t>
            </a:r>
            <a:r>
              <a:rPr lang="en-US" dirty="0" smtClean="0"/>
              <a:t> </a:t>
            </a:r>
            <a:r>
              <a:rPr lang="en-US" dirty="0" err="1" smtClean="0"/>
              <a:t>poderiam</a:t>
            </a:r>
            <a:r>
              <a:rPr lang="en-US" dirty="0" smtClean="0"/>
              <a:t> </a:t>
            </a:r>
            <a:r>
              <a:rPr lang="en-US" dirty="0" err="1" smtClean="0"/>
              <a:t>funcionar</a:t>
            </a:r>
            <a:r>
              <a:rPr lang="en-US" dirty="0" smtClean="0"/>
              <a:t>. </a:t>
            </a:r>
            <a:r>
              <a:rPr lang="en-US" dirty="0" err="1" smtClean="0"/>
              <a:t>Optamos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a </a:t>
            </a:r>
            <a:r>
              <a:rPr lang="en-US" dirty="0" err="1" smtClean="0"/>
              <a:t>técnica</a:t>
            </a:r>
            <a:r>
              <a:rPr lang="en-US" dirty="0" smtClean="0"/>
              <a:t> de </a:t>
            </a:r>
            <a:r>
              <a:rPr lang="en-US" dirty="0" err="1" smtClean="0"/>
              <a:t>sincronização</a:t>
            </a:r>
            <a:r>
              <a:rPr lang="en-US" dirty="0" smtClean="0"/>
              <a:t> Meu </a:t>
            </a:r>
            <a:r>
              <a:rPr lang="en-US" dirty="0" err="1" smtClean="0"/>
              <a:t>Bloco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Quadratura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lição</a:t>
            </a:r>
            <a:r>
              <a:rPr lang="en-US" dirty="0" smtClean="0"/>
              <a:t> </a:t>
            </a:r>
            <a:r>
              <a:rPr lang="en-US" dirty="0" err="1" smtClean="0"/>
              <a:t>Linha</a:t>
            </a:r>
            <a:r>
              <a:rPr lang="en-US" dirty="0" smtClean="0"/>
              <a:t>/</a:t>
            </a:r>
            <a:r>
              <a:rPr lang="en-US" dirty="0" err="1" smtClean="0"/>
              <a:t>Alinhagem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Aba </a:t>
            </a:r>
            <a:r>
              <a:rPr lang="en-US" dirty="0" err="1" smtClean="0"/>
              <a:t>Avançada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1/29/2015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121" y="1860703"/>
            <a:ext cx="4383654" cy="34820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5506960" y="5342755"/>
            <a:ext cx="27899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Esse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r>
              <a:rPr lang="en-US" dirty="0" smtClean="0"/>
              <a:t> é da </a:t>
            </a:r>
            <a:r>
              <a:rPr lang="en-US" dirty="0" err="1" smtClean="0"/>
              <a:t>Quadratura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Lição</a:t>
            </a:r>
            <a:r>
              <a:rPr lang="en-US" dirty="0" smtClean="0"/>
              <a:t> de </a:t>
            </a:r>
            <a:r>
              <a:rPr lang="en-US" dirty="0" err="1" smtClean="0"/>
              <a:t>Linha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CaixaDeTexto 7"/>
          <p:cNvSpPr txBox="1"/>
          <p:nvPr/>
        </p:nvSpPr>
        <p:spPr>
          <a:xfrm>
            <a:off x="4965405" y="1882211"/>
            <a:ext cx="3971675" cy="1061829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pt-BR" sz="900" dirty="0" smtClean="0"/>
              <a:t>Nós usamos uma viga paralela aqui então podemos fazer simultaneamente 2 ações.</a:t>
            </a:r>
          </a:p>
          <a:p>
            <a:r>
              <a:rPr lang="pt-BR" sz="900" dirty="0" smtClean="0"/>
              <a:t>Na parte superior da viga, Motor B em nosso robô continua movendo até o Sensor de Cor na Porta 1 identificar o Vermelho. Então ele para. No botão de viga, Motor C em nosso robô continua movendo até o Sensor de Cor na Porta 4 identificar o Vermelho. Então ele para.</a:t>
            </a:r>
            <a:endParaRPr lang="pt-BR" sz="900" dirty="0" smtClean="0"/>
          </a:p>
          <a:p>
            <a:endParaRPr lang="pt-BR" sz="900" dirty="0"/>
          </a:p>
        </p:txBody>
      </p:sp>
    </p:spTree>
    <p:extLst>
      <p:ext uri="{BB962C8B-B14F-4D97-AF65-F5344CB8AC3E}">
        <p14:creationId xmlns:p14="http://schemas.microsoft.com/office/powerpoint/2010/main" val="16441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+mn-lt"/>
              </a:rPr>
              <a:t>Créditos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2" y="1915912"/>
            <a:ext cx="8574087" cy="3581400"/>
          </a:xfrm>
        </p:spPr>
        <p:txBody>
          <a:bodyPr>
            <a:normAutofit/>
          </a:bodyPr>
          <a:lstStyle/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n-US" dirty="0" err="1" smtClean="0"/>
              <a:t>Esse</a:t>
            </a:r>
            <a:r>
              <a:rPr lang="en-US" dirty="0" smtClean="0"/>
              <a:t> tutorial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criado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Sanjay </a:t>
            </a:r>
            <a:r>
              <a:rPr lang="en-US" dirty="0" err="1" smtClean="0"/>
              <a:t>Seshan</a:t>
            </a:r>
            <a:r>
              <a:rPr lang="en-US" dirty="0" smtClean="0"/>
              <a:t> e Arvind </a:t>
            </a:r>
            <a:r>
              <a:rPr lang="en-US" dirty="0" err="1" smtClean="0"/>
              <a:t>Seshan</a:t>
            </a:r>
            <a:r>
              <a:rPr lang="en-US" dirty="0" smtClean="0"/>
              <a:t> do Droids Robotics </a:t>
            </a:r>
            <a:r>
              <a:rPr lang="en-US" dirty="0"/>
              <a:t>(</a:t>
            </a:r>
            <a:r>
              <a:rPr lang="en-US" dirty="0" smtClean="0">
                <a:hlinkClick r:id="rId3"/>
              </a:rPr>
              <a:t>team@droidsrobotics.org</a:t>
            </a:r>
            <a:r>
              <a:rPr lang="en-US" dirty="0" smtClean="0"/>
              <a:t>).</a:t>
            </a:r>
          </a:p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n-US" dirty="0" err="1" smtClean="0"/>
              <a:t>Código</a:t>
            </a:r>
            <a:r>
              <a:rPr lang="en-US" dirty="0" smtClean="0"/>
              <a:t> Original </a:t>
            </a:r>
            <a:r>
              <a:rPr lang="en-US" dirty="0" smtClean="0"/>
              <a:t>Gyro Turn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provido</a:t>
            </a:r>
            <a:r>
              <a:rPr lang="en-US" dirty="0" smtClean="0"/>
              <a:t> </a:t>
            </a:r>
            <a:r>
              <a:rPr lang="en-US" dirty="0" err="1" smtClean="0"/>
              <a:t>pelos</a:t>
            </a:r>
            <a:r>
              <a:rPr lang="en-US" dirty="0" smtClean="0"/>
              <a:t> “Co</a:t>
            </a:r>
            <a:r>
              <a:rPr lang="en-US" dirty="0" smtClean="0"/>
              <a:t>nstruction Mavericks” </a:t>
            </a:r>
            <a:r>
              <a:rPr lang="en-US" dirty="0" smtClean="0"/>
              <a:t>(</a:t>
            </a:r>
            <a:r>
              <a:rPr lang="en-US" sz="2400" dirty="0" smtClean="0">
                <a:hlinkClick r:id="rId4"/>
              </a:rPr>
              <a:t>frank.levine@gmail.com</a:t>
            </a:r>
            <a:r>
              <a:rPr lang="en-US" sz="2400" dirty="0" smtClean="0"/>
              <a:t>)</a:t>
            </a:r>
            <a:endParaRPr lang="en-US" dirty="0"/>
          </a:p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lições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smtClean="0">
                <a:hlinkClick r:id="rId5"/>
              </a:rPr>
              <a:t>www.ev3lessons.com</a:t>
            </a:r>
            <a:endParaRPr lang="en-US" dirty="0" smtClean="0"/>
          </a:p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n-US" dirty="0" err="1" smtClean="0"/>
              <a:t>Esse</a:t>
            </a:r>
            <a:r>
              <a:rPr lang="en-US" dirty="0" smtClean="0"/>
              <a:t> tutorial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traduzido</a:t>
            </a:r>
            <a:r>
              <a:rPr lang="en-US" dirty="0" smtClean="0"/>
              <a:t> para o </a:t>
            </a:r>
            <a:r>
              <a:rPr lang="en-US" dirty="0" err="1" smtClean="0"/>
              <a:t>português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João</a:t>
            </a:r>
            <a:r>
              <a:rPr lang="en-US" dirty="0" smtClean="0"/>
              <a:t> Victor </a:t>
            </a:r>
            <a:r>
              <a:rPr lang="en-US" dirty="0" err="1" smtClean="0"/>
              <a:t>Quintanilha</a:t>
            </a:r>
            <a:r>
              <a:rPr lang="en-US" dirty="0" smtClean="0"/>
              <a:t>, José </a:t>
            </a:r>
            <a:r>
              <a:rPr lang="en-US" dirty="0" err="1" smtClean="0"/>
              <a:t>Mateus</a:t>
            </a:r>
            <a:r>
              <a:rPr lang="en-US" dirty="0" smtClean="0"/>
              <a:t> e Bruno Leonardo da </a:t>
            </a:r>
            <a:r>
              <a:rPr lang="en-US" dirty="0" err="1" smtClean="0"/>
              <a:t>Gametech</a:t>
            </a:r>
            <a:r>
              <a:rPr lang="en-US" dirty="0" smtClean="0"/>
              <a:t> </a:t>
            </a:r>
            <a:r>
              <a:rPr lang="en-US" dirty="0" err="1" smtClean="0"/>
              <a:t>Canaã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EV3Lessons.com, Last edit </a:t>
            </a:r>
            <a:r>
              <a:rPr lang="en-US" dirty="0" smtClean="0"/>
              <a:t>1/31/2015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199" y="5391957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E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sse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trabalho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é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licenciado</a:t>
            </a:r>
            <a:r>
              <a:rPr kumimoji="0" lang="en-US" altLang="en-US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sobre</a:t>
            </a:r>
            <a:r>
              <a:rPr kumimoji="0" lang="en-US" altLang="en-US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6"/>
              </a:rPr>
              <a:t>Creative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6"/>
              </a:rPr>
              <a:t>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6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6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6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6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487" y="4950825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11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ectrum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Spectrum.thmx</Template>
  <TotalTime>6680</TotalTime>
  <Words>1019</Words>
  <Application>Microsoft Office PowerPoint</Application>
  <PresentationFormat>Apresentação na tela (4:3)</PresentationFormat>
  <Paragraphs>97</Paragraphs>
  <Slides>9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Spectrum</vt:lpstr>
      <vt:lpstr>Viga de Sincronização Paralela</vt:lpstr>
      <vt:lpstr>Usando Vigas Paralelas Dentro dos Programas</vt:lpstr>
      <vt:lpstr>Certifique Que Ambas Vigas Tenham Terminado</vt:lpstr>
      <vt:lpstr>Use Variáveis Para Sincronizar</vt:lpstr>
      <vt:lpstr>Use Fios Para Sincronizar</vt:lpstr>
      <vt:lpstr>Use Loops Para Sincronizar</vt:lpstr>
      <vt:lpstr>Use Meus Blocos Para Sincronizar</vt:lpstr>
      <vt:lpstr>Outro Exemplo</vt:lpstr>
      <vt:lpstr>Créditos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Aborting a Motor</dc:title>
  <dc:creator>Sanjay Seshan</dc:creator>
  <cp:lastModifiedBy>João Victor</cp:lastModifiedBy>
  <cp:revision>62</cp:revision>
  <dcterms:created xsi:type="dcterms:W3CDTF">2014-10-28T21:59:38Z</dcterms:created>
  <dcterms:modified xsi:type="dcterms:W3CDTF">2015-02-01T08:07:10Z</dcterms:modified>
</cp:coreProperties>
</file>