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</p:sldMasterIdLst>
  <p:notesMasterIdLst>
    <p:notesMasterId r:id="rId14"/>
  </p:notesMasterIdLst>
  <p:handoutMasterIdLst>
    <p:handoutMasterId r:id="rId15"/>
  </p:handoutMasterIdLst>
  <p:sldIdLst>
    <p:sldId id="415" r:id="rId3"/>
    <p:sldId id="412" r:id="rId4"/>
    <p:sldId id="414" r:id="rId5"/>
    <p:sldId id="410" r:id="rId6"/>
    <p:sldId id="368" r:id="rId7"/>
    <p:sldId id="369" r:id="rId8"/>
    <p:sldId id="370" r:id="rId9"/>
    <p:sldId id="371" r:id="rId10"/>
    <p:sldId id="413" r:id="rId11"/>
    <p:sldId id="372" r:id="rId12"/>
    <p:sldId id="41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459" autoAdjust="0"/>
    <p:restoredTop sz="99563" autoAdjust="0"/>
  </p:normalViewPr>
  <p:slideViewPr>
    <p:cSldViewPr snapToGrid="0" snapToObjects="1">
      <p:cViewPr>
        <p:scale>
          <a:sx n="86" d="100"/>
          <a:sy n="86" d="100"/>
        </p:scale>
        <p:origin x="1040" y="6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415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117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237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F5DA4-857E-48D4-B925-A292507E194D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BEGINNER PROGRAMMING LESSON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89961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89590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89231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E9C43-4233-4E6F-901C-53B1AC243578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B0A0A-CD50-4073-9819-783B87EA2A07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8F0C-F690-984D-97A5-2A1A1F38CA45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D42F3-05E2-6E4D-B22F-A4B15202BAD6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96F11-32C1-0647-8775-D1AB0BA87447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773A-9F6B-644E-8854-3F0DE6573F35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87CE-B5F5-C846-B1D4-89864134B8B5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BC33B-711B-1844-9F3C-BCAB2B5BD778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EC25-A7D8-AB48-8ED4-52E52BF98EDF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1FE6-FF84-C74B-94A0-0BF8B206D8E1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A91B0-9793-4E20-B1C0-05789E599AFE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7F84D-39EF-844E-BF6B-853328168FEF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2536E-A1EC-6044-B344-3C42F179AAC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AE7DB-ADC3-2445-B7E9-F3B6CE7C531F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93C8-A4B5-475B-8881-1E3A68C59707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750E-5C4C-42C0-BB41-1E8AFB62005E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F936-BE64-42E5-A746-CD4F311B44B0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051B-BC27-47B3-A137-F829C092ABC6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3CFA-57C3-499D-97FD-9ECE987B201A}" type="datetime1">
              <a:rPr lang="en-US" smtClean="0"/>
              <a:t>2/11/17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64356-E203-47A5-8401-17C16F6227B8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26484-11F7-4A3C-BD01-B3BC579D5E9D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260A6EEC-1BFA-41E7-A0C8-1B652F0E4665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EV3Lessons.com, 2015, (Last edit: 2/26/2015)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8912380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865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2BB09-AD7A-F342-B78F-330E2C5B2E1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Copyright © EV3Lessons.com 2016 (Last edit: 07/04/2016)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26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4" Type="http://schemas.openxmlformats.org/officeDocument/2006/relationships/hyperlink" Target="http://creativecommons.org/licenses/by-nc-sa/4.0/" TargetMode="External"/><Relationship Id="rId5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hyperlink" Target="http://www.ucalgary.ca/IOSTEM/files/IOSTEM/media_crop/44/public/sensors.jpg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4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Sensor </a:t>
            </a:r>
            <a:r>
              <a:rPr lang="en-US" dirty="0" err="1">
                <a:solidFill>
                  <a:srgbClr val="FF0000"/>
                </a:solidFill>
              </a:rPr>
              <a:t>Ultrassônico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/>
              <a:t>Lição</a:t>
            </a:r>
            <a:r>
              <a:rPr lang="en-US" dirty="0"/>
              <a:t> de </a:t>
            </a:r>
            <a:r>
              <a:rPr lang="en-US" dirty="0" err="1"/>
              <a:t>programação</a:t>
            </a:r>
            <a:r>
              <a:rPr lang="en-US" dirty="0"/>
              <a:t> </a:t>
            </a:r>
            <a:r>
              <a:rPr lang="en-US" dirty="0" err="1"/>
              <a:t>iniciante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136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733679"/>
          </a:xfrm>
        </p:spPr>
        <p:txBody>
          <a:bodyPr/>
          <a:lstStyle/>
          <a:p>
            <a:r>
              <a:rPr lang="en-US" dirty="0" err="1" smtClean="0"/>
              <a:t>Melhor</a:t>
            </a:r>
            <a:r>
              <a:rPr lang="en-US" dirty="0" smtClean="0"/>
              <a:t> </a:t>
            </a:r>
            <a:r>
              <a:rPr lang="en-US" dirty="0" err="1" smtClean="0"/>
              <a:t>seguidor</a:t>
            </a:r>
            <a:r>
              <a:rPr lang="en-US" dirty="0" smtClean="0"/>
              <a:t> </a:t>
            </a:r>
            <a:r>
              <a:rPr lang="en-US" dirty="0" err="1" smtClean="0"/>
              <a:t>cachorro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991810"/>
            <a:ext cx="8245474" cy="5134353"/>
          </a:xfrm>
        </p:spPr>
        <p:txBody>
          <a:bodyPr/>
          <a:lstStyle/>
          <a:p>
            <a:r>
              <a:rPr lang="en-US" dirty="0" smtClean="0"/>
              <a:t>O </a:t>
            </a:r>
            <a:r>
              <a:rPr lang="en-US" dirty="0" err="1" smtClean="0"/>
              <a:t>seguidor</a:t>
            </a:r>
            <a:r>
              <a:rPr lang="en-US" dirty="0" smtClean="0"/>
              <a:t> </a:t>
            </a:r>
            <a:r>
              <a:rPr lang="en-US" dirty="0" err="1" smtClean="0"/>
              <a:t>cachorro</a:t>
            </a:r>
            <a:r>
              <a:rPr lang="en-US" dirty="0" smtClean="0"/>
              <a:t> anterior continua se </a:t>
            </a:r>
            <a:r>
              <a:rPr lang="en-US" dirty="0" err="1" smtClean="0"/>
              <a:t>movendo</a:t>
            </a:r>
            <a:r>
              <a:rPr lang="en-US" dirty="0" smtClean="0"/>
              <a:t> para </a:t>
            </a:r>
            <a:r>
              <a:rPr lang="en-US" dirty="0" err="1" smtClean="0"/>
              <a:t>sempre</a:t>
            </a:r>
            <a:r>
              <a:rPr lang="en-US" dirty="0" smtClean="0"/>
              <a:t>. </a:t>
            </a:r>
            <a:r>
              <a:rPr lang="en-US" dirty="0" err="1" smtClean="0"/>
              <a:t>Essa</a:t>
            </a:r>
            <a:r>
              <a:rPr lang="en-US" dirty="0" smtClean="0"/>
              <a:t> </a:t>
            </a:r>
            <a:r>
              <a:rPr lang="en-US" dirty="0" err="1" smtClean="0"/>
              <a:t>versão</a:t>
            </a:r>
            <a:r>
              <a:rPr lang="en-US" dirty="0" smtClean="0"/>
              <a:t> </a:t>
            </a:r>
            <a:r>
              <a:rPr lang="en-US" dirty="0" err="1" smtClean="0"/>
              <a:t>permite</a:t>
            </a:r>
            <a:r>
              <a:rPr lang="en-US" dirty="0" smtClean="0"/>
              <a:t> o “</a:t>
            </a:r>
            <a:r>
              <a:rPr lang="en-US" dirty="0" err="1" smtClean="0"/>
              <a:t>cachorro</a:t>
            </a:r>
            <a:r>
              <a:rPr lang="en-US" dirty="0" smtClean="0"/>
              <a:t>” </a:t>
            </a:r>
            <a:r>
              <a:rPr lang="en-US" dirty="0" err="1" smtClean="0"/>
              <a:t>descansar</a:t>
            </a:r>
            <a:r>
              <a:rPr lang="en-US" dirty="0" smtClean="0"/>
              <a:t> se </a:t>
            </a:r>
            <a:r>
              <a:rPr lang="en-US" dirty="0" err="1" smtClean="0"/>
              <a:t>estiver</a:t>
            </a:r>
            <a:r>
              <a:rPr lang="en-US" dirty="0" smtClean="0"/>
              <a:t> entre 4-6 </a:t>
            </a:r>
            <a:r>
              <a:rPr lang="en-US" dirty="0" err="1" smtClean="0"/>
              <a:t>polegadas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(Last edit: 29/06/2015)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10</a:t>
            </a:fld>
            <a:endParaRPr lang="en-US"/>
          </a:p>
        </p:txBody>
      </p:sp>
      <p:pic>
        <p:nvPicPr>
          <p:cNvPr id="7" name="Content Placeholder 3" descr="Screen Shot 2014-08-12 at 8.22.33 P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9" r="463" b="3116"/>
          <a:stretch/>
        </p:blipFill>
        <p:spPr>
          <a:xfrm>
            <a:off x="1911109" y="1959429"/>
            <a:ext cx="6219203" cy="4658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279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créditos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Esse</a:t>
            </a:r>
            <a:r>
              <a:rPr lang="en-US" dirty="0" smtClean="0"/>
              <a:t> tutorial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criado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Sanjay Seshan e Arvind Seshan </a:t>
            </a:r>
          </a:p>
          <a:p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lições</a:t>
            </a:r>
            <a:r>
              <a:rPr lang="en-US" dirty="0" smtClean="0"/>
              <a:t> </a:t>
            </a:r>
            <a:r>
              <a:rPr lang="en-US" dirty="0" err="1" smtClean="0"/>
              <a:t>etão</a:t>
            </a:r>
            <a:r>
              <a:rPr lang="en-US" dirty="0" smtClean="0"/>
              <a:t> </a:t>
            </a:r>
            <a:r>
              <a:rPr lang="en-US" dirty="0" err="1" smtClean="0"/>
              <a:t>disponíveis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www.ev3lessons.com</a:t>
            </a:r>
            <a:endParaRPr lang="en-US" dirty="0" smtClean="0"/>
          </a:p>
          <a:p>
            <a:r>
              <a:rPr lang="en-US" dirty="0" err="1"/>
              <a:t>Esse</a:t>
            </a:r>
            <a:r>
              <a:rPr lang="en-US" dirty="0"/>
              <a:t> tutorial </a:t>
            </a:r>
            <a:r>
              <a:rPr lang="en-US" dirty="0" err="1"/>
              <a:t>foi</a:t>
            </a:r>
            <a:r>
              <a:rPr lang="en-US" dirty="0"/>
              <a:t> </a:t>
            </a:r>
            <a:r>
              <a:rPr lang="en-US" dirty="0" err="1"/>
              <a:t>traduzido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i="1" dirty="0">
                <a:solidFill>
                  <a:srgbClr val="0070C0"/>
                </a:solidFill>
              </a:rPr>
              <a:t>GAMETECH CANAÃ</a:t>
            </a:r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 (</a:t>
            </a:r>
            <a:r>
              <a:rPr lang="en-US" dirty="0" err="1" smtClean="0"/>
              <a:t>Última</a:t>
            </a:r>
            <a:r>
              <a:rPr lang="en-US" dirty="0" smtClean="0"/>
              <a:t> </a:t>
            </a:r>
            <a:r>
              <a:rPr lang="en-US" dirty="0" err="1" smtClean="0"/>
              <a:t>edição</a:t>
            </a:r>
            <a:r>
              <a:rPr lang="en-US" dirty="0" smtClean="0"/>
              <a:t>: 27/06/2015)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trabalho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está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licensiado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sobre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96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Objetivos</a:t>
            </a:r>
            <a:r>
              <a:rPr lang="en-US" dirty="0" smtClean="0"/>
              <a:t> da </a:t>
            </a:r>
            <a:r>
              <a:rPr lang="en-US" dirty="0" err="1" smtClean="0"/>
              <a:t>lição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Aprenda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o Sensor </a:t>
            </a:r>
            <a:r>
              <a:rPr lang="en-US" dirty="0" err="1" smtClean="0"/>
              <a:t>Ultrassônico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Espera</a:t>
            </a:r>
            <a:r>
              <a:rPr lang="en-US" dirty="0" smtClean="0"/>
              <a:t> </a:t>
            </a:r>
            <a:r>
              <a:rPr lang="en-US" dirty="0" err="1" smtClean="0"/>
              <a:t>Até</a:t>
            </a:r>
            <a:r>
              <a:rPr lang="en-US" dirty="0" smtClean="0"/>
              <a:t> </a:t>
            </a:r>
            <a:r>
              <a:rPr lang="en-US" dirty="0" err="1" smtClean="0"/>
              <a:t>Ultrassônico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Aprenda</a:t>
            </a:r>
            <a:r>
              <a:rPr lang="en-US" dirty="0" smtClean="0"/>
              <a:t> a </a:t>
            </a:r>
            <a:r>
              <a:rPr lang="en-US" dirty="0" err="1" smtClean="0"/>
              <a:t>diferença</a:t>
            </a:r>
            <a:r>
              <a:rPr lang="en-US" dirty="0" smtClean="0"/>
              <a:t> entre o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Espera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Ultrassônico</a:t>
            </a:r>
            <a:r>
              <a:rPr lang="en-US" dirty="0" smtClean="0"/>
              <a:t> e o </a:t>
            </a:r>
            <a:r>
              <a:rPr lang="en-US" dirty="0" err="1" smtClean="0"/>
              <a:t>Bloco</a:t>
            </a:r>
            <a:r>
              <a:rPr lang="en-US" dirty="0" smtClean="0"/>
              <a:t> </a:t>
            </a:r>
            <a:r>
              <a:rPr lang="en-US" dirty="0" err="1" smtClean="0"/>
              <a:t>Ultrassônico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(Last edit: 29/06/2015)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718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 que é um sensor?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930166"/>
            <a:ext cx="8245474" cy="5195997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Um sensor </a:t>
            </a:r>
            <a:r>
              <a:rPr lang="en-US" dirty="0" err="1" smtClean="0"/>
              <a:t>permite</a:t>
            </a:r>
            <a:r>
              <a:rPr lang="en-US" dirty="0" smtClean="0"/>
              <a:t> que um </a:t>
            </a:r>
            <a:r>
              <a:rPr lang="en-US" dirty="0" err="1" smtClean="0"/>
              <a:t>programa</a:t>
            </a:r>
            <a:r>
              <a:rPr lang="en-US" dirty="0" smtClean="0"/>
              <a:t> EV3 </a:t>
            </a:r>
            <a:r>
              <a:rPr lang="en-US" dirty="0" err="1" smtClean="0"/>
              <a:t>meça</a:t>
            </a:r>
            <a:r>
              <a:rPr lang="en-US" dirty="0" smtClean="0"/>
              <a:t> e </a:t>
            </a:r>
            <a:r>
              <a:rPr lang="en-US" dirty="0" err="1" smtClean="0"/>
              <a:t>colete</a:t>
            </a:r>
            <a:r>
              <a:rPr lang="en-US" dirty="0" smtClean="0"/>
              <a:t> dados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arredores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sensores</a:t>
            </a:r>
            <a:r>
              <a:rPr lang="en-US" dirty="0" smtClean="0"/>
              <a:t> EV3 </a:t>
            </a:r>
            <a:r>
              <a:rPr lang="en-US" dirty="0" err="1" smtClean="0"/>
              <a:t>incluem</a:t>
            </a:r>
            <a:r>
              <a:rPr lang="en-US" dirty="0" smtClean="0"/>
              <a:t>:</a:t>
            </a:r>
          </a:p>
          <a:p>
            <a:pPr marL="800100" lvl="1" indent="-342900"/>
            <a:r>
              <a:rPr lang="en-US" dirty="0" err="1" smtClean="0"/>
              <a:t>Cor</a:t>
            </a:r>
            <a:r>
              <a:rPr lang="en-US" dirty="0" smtClean="0"/>
              <a:t> – </a:t>
            </a:r>
            <a:r>
              <a:rPr lang="en-US" dirty="0" err="1" smtClean="0"/>
              <a:t>mede</a:t>
            </a:r>
            <a:r>
              <a:rPr lang="en-US" dirty="0" smtClean="0"/>
              <a:t> </a:t>
            </a:r>
            <a:r>
              <a:rPr lang="en-US" dirty="0" err="1" smtClean="0"/>
              <a:t>cor</a:t>
            </a:r>
            <a:r>
              <a:rPr lang="en-US" dirty="0" smtClean="0"/>
              <a:t> e </a:t>
            </a:r>
            <a:r>
              <a:rPr lang="en-US" dirty="0" err="1" smtClean="0"/>
              <a:t>escuridão</a:t>
            </a:r>
            <a:endParaRPr lang="en-US" dirty="0" smtClean="0"/>
          </a:p>
          <a:p>
            <a:pPr marL="800100" lvl="1" indent="-342900"/>
            <a:r>
              <a:rPr lang="en-US" dirty="0" err="1" smtClean="0"/>
              <a:t>Giroscópio</a:t>
            </a:r>
            <a:r>
              <a:rPr lang="en-US" dirty="0" smtClean="0"/>
              <a:t> – </a:t>
            </a:r>
            <a:r>
              <a:rPr lang="en-US" dirty="0" err="1" smtClean="0"/>
              <a:t>mede</a:t>
            </a:r>
            <a:r>
              <a:rPr lang="en-US" dirty="0" smtClean="0"/>
              <a:t> a </a:t>
            </a:r>
            <a:r>
              <a:rPr lang="en-US" dirty="0" err="1" smtClean="0"/>
              <a:t>rotação</a:t>
            </a:r>
            <a:r>
              <a:rPr lang="en-US" dirty="0" smtClean="0"/>
              <a:t> do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</a:p>
          <a:p>
            <a:pPr marL="800100" lvl="1" indent="-342900"/>
            <a:r>
              <a:rPr lang="en-US" dirty="0" err="1" smtClean="0"/>
              <a:t>Ultrassônico</a:t>
            </a:r>
            <a:r>
              <a:rPr lang="en-US" dirty="0" smtClean="0"/>
              <a:t> – </a:t>
            </a:r>
            <a:r>
              <a:rPr lang="en-US" dirty="0" err="1" smtClean="0"/>
              <a:t>mede</a:t>
            </a:r>
            <a:r>
              <a:rPr lang="en-US" dirty="0" smtClean="0"/>
              <a:t> </a:t>
            </a:r>
            <a:r>
              <a:rPr lang="en-US" dirty="0" err="1" smtClean="0"/>
              <a:t>distâncias</a:t>
            </a:r>
            <a:r>
              <a:rPr lang="en-US" dirty="0" smtClean="0"/>
              <a:t> </a:t>
            </a:r>
            <a:r>
              <a:rPr lang="en-US" dirty="0" err="1" smtClean="0"/>
              <a:t>próximas</a:t>
            </a:r>
            <a:r>
              <a:rPr lang="en-US" dirty="0" smtClean="0"/>
              <a:t> da </a:t>
            </a:r>
            <a:r>
              <a:rPr lang="en-US" dirty="0" err="1" smtClean="0"/>
              <a:t>superfície</a:t>
            </a:r>
            <a:endParaRPr lang="en-US" dirty="0" smtClean="0"/>
          </a:p>
          <a:p>
            <a:pPr marL="800100" lvl="1" indent="-342900"/>
            <a:r>
              <a:rPr lang="en-US" dirty="0" smtClean="0"/>
              <a:t>Toque – </a:t>
            </a:r>
            <a:r>
              <a:rPr lang="en-US" dirty="0" err="1" smtClean="0"/>
              <a:t>mede</a:t>
            </a:r>
            <a:r>
              <a:rPr lang="en-US" dirty="0" smtClean="0"/>
              <a:t> o </a:t>
            </a:r>
            <a:r>
              <a:rPr lang="en-US" dirty="0" err="1" smtClean="0"/>
              <a:t>contato</a:t>
            </a:r>
            <a:r>
              <a:rPr lang="en-US" dirty="0" smtClean="0"/>
              <a:t> com </a:t>
            </a:r>
            <a:r>
              <a:rPr lang="en-US" dirty="0" err="1" smtClean="0"/>
              <a:t>superfícies</a:t>
            </a:r>
            <a:endParaRPr lang="en-US" dirty="0" smtClean="0"/>
          </a:p>
          <a:p>
            <a:pPr marL="800100" lvl="1" indent="-342900"/>
            <a:r>
              <a:rPr lang="en-US" dirty="0" err="1" smtClean="0"/>
              <a:t>Infravermelho</a:t>
            </a:r>
            <a:r>
              <a:rPr lang="en-US" dirty="0" smtClean="0"/>
              <a:t> – </a:t>
            </a:r>
            <a:r>
              <a:rPr lang="en-US" dirty="0" err="1" smtClean="0"/>
              <a:t>mede</a:t>
            </a:r>
            <a:r>
              <a:rPr lang="en-US" dirty="0"/>
              <a:t> </a:t>
            </a:r>
            <a:r>
              <a:rPr lang="en-US" dirty="0" err="1" smtClean="0"/>
              <a:t>sinais</a:t>
            </a:r>
            <a:r>
              <a:rPr lang="en-US" dirty="0" smtClean="0"/>
              <a:t> </a:t>
            </a:r>
            <a:r>
              <a:rPr lang="en-US" dirty="0" err="1" smtClean="0"/>
              <a:t>remotos</a:t>
            </a:r>
            <a:r>
              <a:rPr lang="en-US" dirty="0" smtClean="0"/>
              <a:t> de IV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(Last edit: 29/06/2015)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 descr="http://www.ucalgary.ca/IOSTEM/files/IOSTEM/media_crop/44/public/sensor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837" y="4346768"/>
            <a:ext cx="5715070" cy="1828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57200" y="6225020"/>
            <a:ext cx="73694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Image </a:t>
            </a:r>
            <a:r>
              <a:rPr lang="en-US" sz="1100" dirty="0" smtClean="0"/>
              <a:t>de: </a:t>
            </a:r>
            <a:r>
              <a:rPr lang="en-US" sz="1100" dirty="0">
                <a:hlinkClick r:id="rId4"/>
              </a:rPr>
              <a:t>http://</a:t>
            </a:r>
            <a:r>
              <a:rPr lang="en-US" sz="1100" dirty="0" smtClean="0">
                <a:hlinkClick r:id="rId4"/>
              </a:rPr>
              <a:t>www.ucalgary.ca/IOSTEM/files/IOSTEM/media_crop/44/public/sensors.jpg</a:t>
            </a:r>
            <a:r>
              <a:rPr lang="en-US" sz="1100" dirty="0" smtClean="0"/>
              <a:t>  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872761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818243"/>
          </a:xfrm>
        </p:spPr>
        <p:txBody>
          <a:bodyPr/>
          <a:lstStyle/>
          <a:p>
            <a:r>
              <a:rPr lang="en-US" dirty="0" err="1" smtClean="0"/>
              <a:t>ultrassônico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880" y="787685"/>
            <a:ext cx="8245474" cy="43735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Um sensor </a:t>
            </a:r>
            <a:r>
              <a:rPr lang="en-US" b="0" dirty="0" err="1" smtClean="0"/>
              <a:t>ultrassônico</a:t>
            </a:r>
            <a:r>
              <a:rPr lang="en-US" b="0" dirty="0" smtClean="0"/>
              <a:t> </a:t>
            </a:r>
            <a:r>
              <a:rPr lang="en-US" b="0" dirty="0" err="1" smtClean="0"/>
              <a:t>mede</a:t>
            </a:r>
            <a:r>
              <a:rPr lang="en-US" b="0" dirty="0" smtClean="0"/>
              <a:t> </a:t>
            </a:r>
            <a:r>
              <a:rPr lang="en-US" b="0" dirty="0" err="1" smtClean="0"/>
              <a:t>distância</a:t>
            </a:r>
            <a:r>
              <a:rPr lang="en-US" b="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err="1" smtClean="0"/>
              <a:t>Você</a:t>
            </a:r>
            <a:r>
              <a:rPr lang="en-US" b="0" dirty="0" smtClean="0"/>
              <a:t> </a:t>
            </a:r>
            <a:r>
              <a:rPr lang="en-US" b="0" dirty="0" err="1" smtClean="0"/>
              <a:t>usa</a:t>
            </a:r>
            <a:r>
              <a:rPr lang="en-US" b="0" dirty="0" smtClean="0"/>
              <a:t>-o </a:t>
            </a:r>
            <a:r>
              <a:rPr lang="en-US" b="0" dirty="0" err="1" smtClean="0"/>
              <a:t>quando</a:t>
            </a:r>
            <a:r>
              <a:rPr lang="en-US" b="0" dirty="0" smtClean="0"/>
              <a:t> </a:t>
            </a:r>
            <a:r>
              <a:rPr lang="en-US" b="0" dirty="0" err="1" smtClean="0"/>
              <a:t>precisar</a:t>
            </a:r>
            <a:r>
              <a:rPr lang="en-US" b="0" dirty="0" smtClean="0"/>
              <a:t> </a:t>
            </a:r>
            <a:r>
              <a:rPr lang="en-US" b="0" dirty="0" err="1" smtClean="0"/>
              <a:t>garantir</a:t>
            </a:r>
            <a:r>
              <a:rPr lang="en-US" b="0" dirty="0" smtClean="0"/>
              <a:t> que </a:t>
            </a:r>
            <a:r>
              <a:rPr lang="en-US" b="0" dirty="0" err="1" smtClean="0"/>
              <a:t>está</a:t>
            </a:r>
            <a:r>
              <a:rPr lang="en-US" b="0" dirty="0" smtClean="0"/>
              <a:t> à </a:t>
            </a:r>
            <a:r>
              <a:rPr lang="en-US" b="0" dirty="0" err="1" smtClean="0"/>
              <a:t>uma</a:t>
            </a:r>
            <a:r>
              <a:rPr lang="en-US" b="0" dirty="0" smtClean="0"/>
              <a:t> </a:t>
            </a:r>
            <a:r>
              <a:rPr lang="en-US" b="0" dirty="0" err="1" smtClean="0"/>
              <a:t>certa</a:t>
            </a:r>
            <a:r>
              <a:rPr lang="en-US" b="0" dirty="0" smtClean="0"/>
              <a:t> </a:t>
            </a:r>
            <a:r>
              <a:rPr lang="en-US" b="0" dirty="0" err="1" smtClean="0"/>
              <a:t>distância</a:t>
            </a:r>
            <a:r>
              <a:rPr lang="en-US" b="0" dirty="0" smtClean="0"/>
              <a:t> do </a:t>
            </a:r>
            <a:r>
              <a:rPr lang="en-US" b="0" dirty="0" err="1" smtClean="0"/>
              <a:t>alvo</a:t>
            </a:r>
            <a:r>
              <a:rPr lang="en-US" b="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A </a:t>
            </a:r>
            <a:r>
              <a:rPr lang="en-US" b="0" dirty="0" err="1" smtClean="0"/>
              <a:t>distância</a:t>
            </a:r>
            <a:r>
              <a:rPr lang="en-US" b="0" dirty="0" smtClean="0"/>
              <a:t> </a:t>
            </a:r>
            <a:r>
              <a:rPr lang="en-US" b="0" dirty="0" err="1" smtClean="0"/>
              <a:t>pode</a:t>
            </a:r>
            <a:r>
              <a:rPr lang="en-US" b="0" dirty="0" smtClean="0"/>
              <a:t> </a:t>
            </a:r>
            <a:r>
              <a:rPr lang="en-US" b="0" dirty="0" err="1" smtClean="0"/>
              <a:t>ser</a:t>
            </a:r>
            <a:r>
              <a:rPr lang="en-US" b="0" dirty="0" smtClean="0"/>
              <a:t> </a:t>
            </a:r>
            <a:r>
              <a:rPr lang="en-US" b="0" dirty="0" err="1" smtClean="0"/>
              <a:t>medida</a:t>
            </a:r>
            <a:r>
              <a:rPr lang="en-US" b="0" dirty="0" smtClean="0"/>
              <a:t> </a:t>
            </a:r>
            <a:r>
              <a:rPr lang="en-US" b="0" dirty="0" err="1" smtClean="0"/>
              <a:t>em</a:t>
            </a:r>
            <a:r>
              <a:rPr lang="en-US" b="0" dirty="0" smtClean="0"/>
              <a:t> </a:t>
            </a:r>
            <a:r>
              <a:rPr lang="en-US" b="0" dirty="0" err="1" smtClean="0"/>
              <a:t>polegadas</a:t>
            </a:r>
            <a:r>
              <a:rPr lang="en-US" b="0" dirty="0" smtClean="0"/>
              <a:t> </a:t>
            </a:r>
            <a:r>
              <a:rPr lang="en-US" b="0" dirty="0" err="1" smtClean="0"/>
              <a:t>ou</a:t>
            </a:r>
            <a:r>
              <a:rPr lang="en-US" b="0" dirty="0" smtClean="0"/>
              <a:t> </a:t>
            </a:r>
            <a:r>
              <a:rPr lang="en-US" b="0" dirty="0" err="1" smtClean="0"/>
              <a:t>centímetros</a:t>
            </a:r>
            <a:r>
              <a:rPr lang="en-US" b="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Para </a:t>
            </a:r>
            <a:r>
              <a:rPr lang="en-US" b="0" dirty="0" err="1" smtClean="0"/>
              <a:t>ler</a:t>
            </a:r>
            <a:r>
              <a:rPr lang="en-US" b="0" dirty="0" smtClean="0"/>
              <a:t> o sensor </a:t>
            </a:r>
            <a:r>
              <a:rPr lang="en-US" b="0" dirty="0" err="1" smtClean="0"/>
              <a:t>ultrassônico</a:t>
            </a:r>
            <a:r>
              <a:rPr lang="en-US" b="0" dirty="0" smtClean="0"/>
              <a:t>, </a:t>
            </a:r>
            <a:r>
              <a:rPr lang="en-US" b="0" dirty="0" err="1" smtClean="0"/>
              <a:t>você</a:t>
            </a:r>
            <a:r>
              <a:rPr lang="en-US" b="0" dirty="0" smtClean="0"/>
              <a:t> </a:t>
            </a:r>
            <a:r>
              <a:rPr lang="en-US" b="0" dirty="0" err="1" smtClean="0"/>
              <a:t>usa</a:t>
            </a:r>
            <a:r>
              <a:rPr lang="en-US" b="0" dirty="0" smtClean="0"/>
              <a:t> o </a:t>
            </a:r>
            <a:r>
              <a:rPr lang="en-US" b="0" dirty="0" err="1" smtClean="0"/>
              <a:t>Bloco</a:t>
            </a:r>
            <a:r>
              <a:rPr lang="en-US" b="0" dirty="0" smtClean="0"/>
              <a:t> </a:t>
            </a:r>
            <a:r>
              <a:rPr lang="en-US" b="0" dirty="0" err="1" smtClean="0"/>
              <a:t>Ultrassônico</a:t>
            </a:r>
            <a:r>
              <a:rPr lang="en-US" b="0" dirty="0" smtClean="0"/>
              <a:t>. Para </a:t>
            </a:r>
            <a:r>
              <a:rPr lang="en-US" b="0" dirty="0" err="1" smtClean="0"/>
              <a:t>usar</a:t>
            </a:r>
            <a:r>
              <a:rPr lang="en-US" b="0" dirty="0" smtClean="0"/>
              <a:t> o </a:t>
            </a:r>
            <a:r>
              <a:rPr lang="en-US" b="0" dirty="0" err="1" smtClean="0"/>
              <a:t>ultrassônico</a:t>
            </a:r>
            <a:r>
              <a:rPr lang="en-US" b="0" dirty="0" smtClean="0"/>
              <a:t> para </a:t>
            </a:r>
            <a:r>
              <a:rPr lang="en-US" b="0" dirty="0" err="1" smtClean="0"/>
              <a:t>fazer</a:t>
            </a:r>
            <a:r>
              <a:rPr lang="en-US" b="0" dirty="0" smtClean="0"/>
              <a:t> </a:t>
            </a:r>
            <a:r>
              <a:rPr lang="en-US" b="0" dirty="0" err="1" smtClean="0"/>
              <a:t>uma</a:t>
            </a:r>
            <a:r>
              <a:rPr lang="en-US" b="0" dirty="0" smtClean="0"/>
              <a:t> </a:t>
            </a:r>
            <a:r>
              <a:rPr lang="en-US" b="0" dirty="0" err="1" smtClean="0"/>
              <a:t>ação</a:t>
            </a:r>
            <a:r>
              <a:rPr lang="en-US" b="0" dirty="0" smtClean="0"/>
              <a:t> </a:t>
            </a:r>
            <a:r>
              <a:rPr lang="en-US" b="0" dirty="0" err="1" smtClean="0"/>
              <a:t>até</a:t>
            </a:r>
            <a:r>
              <a:rPr lang="en-US" b="0" dirty="0" smtClean="0"/>
              <a:t> </a:t>
            </a:r>
            <a:r>
              <a:rPr lang="en-US" b="0" dirty="0" err="1" smtClean="0"/>
              <a:t>uma</a:t>
            </a:r>
            <a:r>
              <a:rPr lang="en-US" b="0" dirty="0" smtClean="0"/>
              <a:t> </a:t>
            </a:r>
            <a:r>
              <a:rPr lang="en-US" b="0" dirty="0" err="1" smtClean="0"/>
              <a:t>distância</a:t>
            </a:r>
            <a:r>
              <a:rPr lang="en-US" b="0" dirty="0" smtClean="0"/>
              <a:t>, </a:t>
            </a:r>
            <a:r>
              <a:rPr lang="en-US" b="0" dirty="0" err="1" smtClean="0"/>
              <a:t>você</a:t>
            </a:r>
            <a:r>
              <a:rPr lang="en-US" b="0" dirty="0" smtClean="0"/>
              <a:t> </a:t>
            </a:r>
            <a:r>
              <a:rPr lang="en-US" b="0" dirty="0" err="1" smtClean="0"/>
              <a:t>usa</a:t>
            </a:r>
            <a:r>
              <a:rPr lang="en-US" b="0" dirty="0" smtClean="0"/>
              <a:t> o “</a:t>
            </a:r>
            <a:r>
              <a:rPr lang="en-US" b="0" dirty="0" err="1" smtClean="0"/>
              <a:t>Espera</a:t>
            </a:r>
            <a:r>
              <a:rPr lang="en-US" b="0" dirty="0" smtClean="0"/>
              <a:t> </a:t>
            </a:r>
            <a:r>
              <a:rPr lang="en-US" b="0" dirty="0" err="1" smtClean="0"/>
              <a:t>Por</a:t>
            </a:r>
            <a:r>
              <a:rPr lang="en-US" b="0" dirty="0" smtClean="0"/>
              <a:t>”</a:t>
            </a:r>
            <a:endParaRPr lang="en-US" b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(Last edit: 29/05/2015)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244" y="3942043"/>
            <a:ext cx="1600518" cy="13736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5214991"/>
            <a:ext cx="3114041" cy="120607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3626" y="3942042"/>
            <a:ext cx="3261753" cy="284483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762570" y="3434080"/>
            <a:ext cx="2960254" cy="3251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Espera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Por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Ultrassônico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66647" y="3403600"/>
            <a:ext cx="2151126" cy="38608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FF0000"/>
                </a:solidFill>
              </a:rPr>
              <a:t>Leitor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Ultrassônico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57010" y="3450828"/>
            <a:ext cx="944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VS.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569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665184"/>
          </a:xfrm>
        </p:spPr>
        <p:txBody>
          <a:bodyPr/>
          <a:lstStyle/>
          <a:p>
            <a:r>
              <a:rPr lang="en-US" dirty="0" err="1" smtClean="0"/>
              <a:t>Desafio</a:t>
            </a:r>
            <a:r>
              <a:rPr lang="en-US" dirty="0" smtClean="0"/>
              <a:t> 1 </a:t>
            </a:r>
            <a:r>
              <a:rPr lang="en-US" dirty="0" err="1" smtClean="0"/>
              <a:t>ultrassônico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8337"/>
            <a:ext cx="4324256" cy="5189881"/>
          </a:xfrm>
        </p:spPr>
        <p:txBody>
          <a:bodyPr/>
          <a:lstStyle/>
          <a:p>
            <a:r>
              <a:rPr lang="en-US" dirty="0" err="1" smtClean="0">
                <a:solidFill>
                  <a:srgbClr val="008000"/>
                </a:solidFill>
              </a:rPr>
              <a:t>Desafio</a:t>
            </a:r>
            <a:r>
              <a:rPr lang="en-US" dirty="0" smtClean="0">
                <a:solidFill>
                  <a:srgbClr val="008000"/>
                </a:solidFill>
              </a:rPr>
              <a:t>: </a:t>
            </a:r>
            <a:r>
              <a:rPr lang="en-US" dirty="0" err="1" smtClean="0">
                <a:solidFill>
                  <a:srgbClr val="008000"/>
                </a:solidFill>
              </a:rPr>
              <a:t>Faça</a:t>
            </a:r>
            <a:r>
              <a:rPr lang="en-US" dirty="0" smtClean="0">
                <a:solidFill>
                  <a:srgbClr val="008000"/>
                </a:solidFill>
              </a:rPr>
              <a:t> o </a:t>
            </a:r>
            <a:r>
              <a:rPr lang="en-US" dirty="0" err="1" smtClean="0">
                <a:solidFill>
                  <a:srgbClr val="008000"/>
                </a:solidFill>
              </a:rPr>
              <a:t>robô</a:t>
            </a:r>
            <a:r>
              <a:rPr lang="en-US" dirty="0" smtClean="0">
                <a:solidFill>
                  <a:srgbClr val="008000"/>
                </a:solidFill>
              </a:rPr>
              <a:t> mover </a:t>
            </a:r>
            <a:r>
              <a:rPr lang="en-US" dirty="0" err="1" smtClean="0">
                <a:solidFill>
                  <a:srgbClr val="008000"/>
                </a:solidFill>
              </a:rPr>
              <a:t>até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err="1" smtClean="0">
                <a:solidFill>
                  <a:srgbClr val="008000"/>
                </a:solidFill>
              </a:rPr>
              <a:t>ele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err="1" smtClean="0">
                <a:solidFill>
                  <a:srgbClr val="008000"/>
                </a:solidFill>
              </a:rPr>
              <a:t>estar</a:t>
            </a:r>
            <a:r>
              <a:rPr lang="en-US" dirty="0" smtClean="0">
                <a:solidFill>
                  <a:srgbClr val="008000"/>
                </a:solidFill>
              </a:rPr>
              <a:t> 5 </a:t>
            </a:r>
            <a:r>
              <a:rPr lang="en-US" dirty="0" err="1" smtClean="0">
                <a:solidFill>
                  <a:srgbClr val="008000"/>
                </a:solidFill>
              </a:rPr>
              <a:t>polegadas</a:t>
            </a:r>
            <a:r>
              <a:rPr lang="en-US" dirty="0" smtClean="0">
                <a:solidFill>
                  <a:srgbClr val="008000"/>
                </a:solidFill>
              </a:rPr>
              <a:t> da </a:t>
            </a:r>
            <a:r>
              <a:rPr lang="en-US" dirty="0" err="1" smtClean="0">
                <a:solidFill>
                  <a:srgbClr val="008000"/>
                </a:solidFill>
              </a:rPr>
              <a:t>parede</a:t>
            </a:r>
            <a:r>
              <a:rPr lang="en-US" dirty="0" smtClean="0">
                <a:solidFill>
                  <a:srgbClr val="008000"/>
                </a:solidFill>
              </a:rPr>
              <a:t>.</a:t>
            </a:r>
          </a:p>
          <a:p>
            <a:r>
              <a:rPr lang="en-US" dirty="0" err="1" smtClean="0">
                <a:solidFill>
                  <a:srgbClr val="000000"/>
                </a:solidFill>
              </a:rPr>
              <a:t>Etapa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1: </a:t>
            </a:r>
            <a:r>
              <a:rPr lang="en-US" dirty="0" err="1" smtClean="0">
                <a:solidFill>
                  <a:srgbClr val="000000"/>
                </a:solidFill>
              </a:rPr>
              <a:t>Faça</a:t>
            </a:r>
            <a:r>
              <a:rPr lang="en-US" dirty="0" smtClean="0">
                <a:solidFill>
                  <a:srgbClr val="000000"/>
                </a:solidFill>
              </a:rPr>
              <a:t> um novo </a:t>
            </a:r>
            <a:r>
              <a:rPr lang="en-US" dirty="0" err="1" smtClean="0">
                <a:solidFill>
                  <a:srgbClr val="000000"/>
                </a:solidFill>
              </a:rPr>
              <a:t>programa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err="1" smtClean="0">
                <a:solidFill>
                  <a:srgbClr val="000000"/>
                </a:solidFill>
              </a:rPr>
              <a:t>Etapa</a:t>
            </a:r>
            <a:r>
              <a:rPr lang="en-US" dirty="0" smtClean="0">
                <a:solidFill>
                  <a:srgbClr val="000000"/>
                </a:solidFill>
              </a:rPr>
              <a:t> 2: </a:t>
            </a:r>
            <a:r>
              <a:rPr lang="en-US" dirty="0" err="1" smtClean="0">
                <a:solidFill>
                  <a:srgbClr val="000000"/>
                </a:solidFill>
              </a:rPr>
              <a:t>Movapara</a:t>
            </a:r>
            <a:r>
              <a:rPr lang="en-US" dirty="0" smtClean="0">
                <a:solidFill>
                  <a:srgbClr val="000000"/>
                </a:solidFill>
              </a:rPr>
              <a:t> “on”</a:t>
            </a:r>
          </a:p>
          <a:p>
            <a:r>
              <a:rPr lang="en-US" dirty="0" err="1" smtClean="0">
                <a:solidFill>
                  <a:srgbClr val="000000"/>
                </a:solidFill>
              </a:rPr>
              <a:t>Etapa</a:t>
            </a:r>
            <a:r>
              <a:rPr lang="en-US" dirty="0" smtClean="0">
                <a:solidFill>
                  <a:srgbClr val="000000"/>
                </a:solidFill>
              </a:rPr>
              <a:t> 3: </a:t>
            </a:r>
            <a:r>
              <a:rPr lang="en-US" dirty="0" err="1" smtClean="0">
                <a:solidFill>
                  <a:srgbClr val="000000"/>
                </a:solidFill>
              </a:rPr>
              <a:t>Mova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bloco</a:t>
            </a:r>
            <a:r>
              <a:rPr lang="en-US" dirty="0" smtClean="0">
                <a:solidFill>
                  <a:srgbClr val="000000"/>
                </a:solidFill>
              </a:rPr>
              <a:t> de </a:t>
            </a:r>
            <a:r>
              <a:rPr lang="en-US" dirty="0" err="1" smtClean="0">
                <a:solidFill>
                  <a:srgbClr val="000000"/>
                </a:solidFill>
              </a:rPr>
              <a:t>espera</a:t>
            </a:r>
            <a:r>
              <a:rPr lang="en-US" dirty="0" smtClean="0">
                <a:solidFill>
                  <a:srgbClr val="000000"/>
                </a:solidFill>
              </a:rPr>
              <a:t> para </a:t>
            </a:r>
            <a:r>
              <a:rPr lang="en-US" dirty="0" err="1" smtClean="0">
                <a:solidFill>
                  <a:srgbClr val="000000"/>
                </a:solidFill>
              </a:rPr>
              <a:t>usar</a:t>
            </a:r>
            <a:r>
              <a:rPr lang="en-US" dirty="0" smtClean="0">
                <a:solidFill>
                  <a:srgbClr val="000000"/>
                </a:solidFill>
              </a:rPr>
              <a:t> o </a:t>
            </a:r>
            <a:r>
              <a:rPr lang="en-US" dirty="0" err="1" smtClean="0">
                <a:solidFill>
                  <a:srgbClr val="000000"/>
                </a:solidFill>
              </a:rPr>
              <a:t>Ultrassônico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err="1" smtClean="0">
                <a:solidFill>
                  <a:srgbClr val="000000"/>
                </a:solidFill>
              </a:rPr>
              <a:t>Etapa</a:t>
            </a:r>
            <a:r>
              <a:rPr lang="en-US" dirty="0" smtClean="0">
                <a:solidFill>
                  <a:srgbClr val="000000"/>
                </a:solidFill>
              </a:rPr>
              <a:t> 4: </a:t>
            </a:r>
            <a:r>
              <a:rPr lang="en-US" dirty="0" err="1" smtClean="0">
                <a:solidFill>
                  <a:srgbClr val="000000"/>
                </a:solidFill>
              </a:rPr>
              <a:t>Mova</a:t>
            </a:r>
            <a:r>
              <a:rPr lang="en-US" dirty="0" smtClean="0">
                <a:solidFill>
                  <a:srgbClr val="000000"/>
                </a:solidFill>
              </a:rPr>
              <a:t> o </a:t>
            </a:r>
            <a:r>
              <a:rPr lang="en-US" dirty="0" err="1" smtClean="0">
                <a:solidFill>
                  <a:srgbClr val="000000"/>
                </a:solidFill>
              </a:rPr>
              <a:t>bloco</a:t>
            </a:r>
            <a:r>
              <a:rPr lang="en-US" dirty="0" smtClean="0">
                <a:solidFill>
                  <a:srgbClr val="000000"/>
                </a:solidFill>
              </a:rPr>
              <a:t> para “off”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(Last edit: 29/06/2015)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pic>
        <p:nvPicPr>
          <p:cNvPr id="7" name="Picture 6" descr="Screen Shot 2014-08-12 at 7.03.0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456" y="1088588"/>
            <a:ext cx="4074266" cy="3573918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4698176" y="3425099"/>
            <a:ext cx="4205693" cy="707922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1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9"/>
            <a:ext cx="8245475" cy="711364"/>
          </a:xfrm>
        </p:spPr>
        <p:txBody>
          <a:bodyPr/>
          <a:lstStyle/>
          <a:p>
            <a:r>
              <a:rPr lang="en-US" dirty="0" err="1" smtClean="0"/>
              <a:t>Solução</a:t>
            </a:r>
            <a:r>
              <a:rPr lang="en-US" dirty="0" smtClean="0"/>
              <a:t> do </a:t>
            </a:r>
            <a:r>
              <a:rPr lang="en-US" dirty="0" err="1" smtClean="0"/>
              <a:t>desafio</a:t>
            </a:r>
            <a:r>
              <a:rPr lang="en-US" dirty="0" smtClean="0"/>
              <a:t> 1</a:t>
            </a:r>
            <a:endParaRPr lang="en-US" dirty="0"/>
          </a:p>
        </p:txBody>
      </p:sp>
      <p:pic>
        <p:nvPicPr>
          <p:cNvPr id="4" name="Content Placeholder 3" descr="Screen Shot 2014-08-12 at 7.02.40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2" b="1220"/>
          <a:stretch/>
        </p:blipFill>
        <p:spPr>
          <a:xfrm>
            <a:off x="0" y="1249274"/>
            <a:ext cx="8245475" cy="1873913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(Last edit: 29/06/2015)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 descr="Screen Shot 2014-08-12 at 7.03.06 P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440"/>
          <a:stretch/>
        </p:blipFill>
        <p:spPr>
          <a:xfrm>
            <a:off x="3536831" y="2977439"/>
            <a:ext cx="4982355" cy="3477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46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73218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Desafio</a:t>
            </a:r>
            <a:r>
              <a:rPr lang="en-US" dirty="0" smtClean="0"/>
              <a:t> 2: </a:t>
            </a:r>
            <a:r>
              <a:rPr lang="en-US" dirty="0" err="1" smtClean="0"/>
              <a:t>seguidor</a:t>
            </a:r>
            <a:r>
              <a:rPr lang="en-US" dirty="0" smtClean="0"/>
              <a:t> </a:t>
            </a:r>
            <a:r>
              <a:rPr lang="en-US" dirty="0" err="1" smtClean="0"/>
              <a:t>cachorro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510" y="1249276"/>
            <a:ext cx="4123258" cy="4876888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 o </a:t>
            </a:r>
            <a:r>
              <a:rPr lang="en-US" dirty="0" err="1" smtClean="0">
                <a:solidFill>
                  <a:srgbClr val="FF0000"/>
                </a:solidFill>
              </a:rPr>
              <a:t>robô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está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mais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perto</a:t>
            </a:r>
            <a:r>
              <a:rPr lang="en-US" dirty="0" smtClean="0">
                <a:solidFill>
                  <a:srgbClr val="FF0000"/>
                </a:solidFill>
              </a:rPr>
              <a:t> do que 5 </a:t>
            </a:r>
            <a:r>
              <a:rPr lang="en-US" dirty="0" err="1" smtClean="0">
                <a:solidFill>
                  <a:srgbClr val="FF0000"/>
                </a:solidFill>
              </a:rPr>
              <a:t>polegadas</a:t>
            </a:r>
            <a:r>
              <a:rPr lang="en-US" dirty="0" smtClean="0">
                <a:solidFill>
                  <a:srgbClr val="FF0000"/>
                </a:solidFill>
              </a:rPr>
              <a:t> de </a:t>
            </a:r>
            <a:r>
              <a:rPr lang="en-US" dirty="0" err="1" smtClean="0">
                <a:solidFill>
                  <a:srgbClr val="FF0000"/>
                </a:solidFill>
              </a:rPr>
              <a:t>sua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mão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mova</a:t>
            </a:r>
            <a:r>
              <a:rPr lang="en-US" dirty="0" smtClean="0">
                <a:solidFill>
                  <a:srgbClr val="FF0000"/>
                </a:solidFill>
              </a:rPr>
              <a:t> para </a:t>
            </a:r>
            <a:r>
              <a:rPr lang="en-US" dirty="0" err="1" smtClean="0">
                <a:solidFill>
                  <a:srgbClr val="FF0000"/>
                </a:solidFill>
              </a:rPr>
              <a:t>trás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caso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contrário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mova</a:t>
            </a:r>
            <a:r>
              <a:rPr lang="en-US" dirty="0" smtClean="0">
                <a:solidFill>
                  <a:srgbClr val="FF0000"/>
                </a:solidFill>
              </a:rPr>
              <a:t> para </a:t>
            </a:r>
            <a:r>
              <a:rPr lang="en-US" dirty="0" err="1" smtClean="0">
                <a:solidFill>
                  <a:srgbClr val="FF0000"/>
                </a:solidFill>
              </a:rPr>
              <a:t>frente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dirty="0" err="1" smtClean="0"/>
              <a:t>Etapa</a:t>
            </a:r>
            <a:r>
              <a:rPr lang="en-US" dirty="0" smtClean="0"/>
              <a:t> 1: </a:t>
            </a:r>
            <a:r>
              <a:rPr lang="en-US" dirty="0" err="1" smtClean="0"/>
              <a:t>Arraste</a:t>
            </a:r>
            <a:r>
              <a:rPr lang="en-US" dirty="0" smtClean="0"/>
              <a:t> um loop da aba </a:t>
            </a:r>
            <a:r>
              <a:rPr lang="en-US" dirty="0" err="1" smtClean="0"/>
              <a:t>laranja</a:t>
            </a:r>
            <a:endParaRPr lang="en-US" dirty="0" smtClean="0"/>
          </a:p>
          <a:p>
            <a:r>
              <a:rPr lang="en-US" dirty="0" err="1" smtClean="0"/>
              <a:t>Etapa</a:t>
            </a:r>
            <a:r>
              <a:rPr lang="en-US" dirty="0" smtClean="0"/>
              <a:t> 2: </a:t>
            </a:r>
            <a:r>
              <a:rPr lang="en-US" dirty="0" err="1" smtClean="0"/>
              <a:t>Arraste</a:t>
            </a:r>
            <a:r>
              <a:rPr lang="en-US" dirty="0" smtClean="0"/>
              <a:t> switch </a:t>
            </a:r>
            <a:r>
              <a:rPr lang="en-US" dirty="0" err="1" smtClean="0"/>
              <a:t>pra</a:t>
            </a:r>
            <a:r>
              <a:rPr lang="en-US" dirty="0" smtClean="0"/>
              <a:t> </a:t>
            </a:r>
            <a:r>
              <a:rPr lang="en-US" dirty="0" err="1" smtClean="0"/>
              <a:t>dentro</a:t>
            </a:r>
            <a:r>
              <a:rPr lang="en-US" dirty="0" smtClean="0"/>
              <a:t> do loop</a:t>
            </a:r>
          </a:p>
          <a:p>
            <a:r>
              <a:rPr lang="en-US" dirty="0" smtClean="0"/>
              <a:t>Step 3: Set switch to Ultrasonic</a:t>
            </a:r>
          </a:p>
          <a:p>
            <a:r>
              <a:rPr lang="en-US" dirty="0" err="1" smtClean="0"/>
              <a:t>Etapa</a:t>
            </a:r>
            <a:r>
              <a:rPr lang="en-US" dirty="0" smtClean="0"/>
              <a:t> 4: </a:t>
            </a:r>
            <a:r>
              <a:rPr lang="en-US" dirty="0" err="1" smtClean="0"/>
              <a:t>Mova</a:t>
            </a:r>
            <a:r>
              <a:rPr lang="en-US" dirty="0" smtClean="0"/>
              <a:t> o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direção</a:t>
            </a:r>
            <a:r>
              <a:rPr lang="en-US" dirty="0" smtClean="0"/>
              <a:t> para ON e </a:t>
            </a:r>
            <a:r>
              <a:rPr lang="en-US" dirty="0" err="1" smtClean="0"/>
              <a:t>coloque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VERDADEIRO</a:t>
            </a:r>
          </a:p>
          <a:p>
            <a:r>
              <a:rPr lang="en-US" dirty="0" err="1" smtClean="0"/>
              <a:t>Etapa</a:t>
            </a:r>
            <a:r>
              <a:rPr lang="en-US" dirty="0" smtClean="0"/>
              <a:t> 4: </a:t>
            </a:r>
            <a:r>
              <a:rPr lang="en-US" dirty="0" err="1" smtClean="0"/>
              <a:t>Mova</a:t>
            </a:r>
            <a:r>
              <a:rPr lang="en-US" dirty="0" smtClean="0"/>
              <a:t> o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direção</a:t>
            </a:r>
            <a:r>
              <a:rPr lang="en-US" dirty="0" smtClean="0"/>
              <a:t> para OFF e </a:t>
            </a:r>
            <a:r>
              <a:rPr lang="en-US" dirty="0" err="1" smtClean="0"/>
              <a:t>coloque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FALSO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(Last edit: 29/06/2015)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pic>
        <p:nvPicPr>
          <p:cNvPr id="4" name="Picture 3" descr="Screen Shot 2014-08-12 at 7.41.1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2001" y="1103530"/>
            <a:ext cx="4440096" cy="4401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09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700953"/>
          </a:xfrm>
        </p:spPr>
        <p:txBody>
          <a:bodyPr/>
          <a:lstStyle/>
          <a:p>
            <a:r>
              <a:rPr lang="en-US" dirty="0" err="1" smtClean="0"/>
              <a:t>Solução</a:t>
            </a:r>
            <a:r>
              <a:rPr lang="en-US" dirty="0" smtClean="0"/>
              <a:t> do </a:t>
            </a:r>
            <a:r>
              <a:rPr lang="en-US" dirty="0" err="1" smtClean="0"/>
              <a:t>desafio</a:t>
            </a:r>
            <a:r>
              <a:rPr lang="en-US" dirty="0" smtClean="0"/>
              <a:t> 2</a:t>
            </a:r>
            <a:endParaRPr lang="en-US" dirty="0"/>
          </a:p>
        </p:txBody>
      </p:sp>
      <p:pic>
        <p:nvPicPr>
          <p:cNvPr id="4" name="Content Placeholder 3" descr="Screen Shot 2014-08-12 at 7.02.30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904" r="-9904"/>
          <a:stretch>
            <a:fillRect/>
          </a:stretch>
        </p:blipFill>
        <p:spPr>
          <a:xfrm>
            <a:off x="672214" y="755506"/>
            <a:ext cx="8245475" cy="5105400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(Last edit: 29/06/2015)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pic>
        <p:nvPicPr>
          <p:cNvPr id="5" name="Picture 4" descr="Screen Shot 2014-08-12 at 7.03.06 PM.png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3" t="20076"/>
          <a:stretch/>
        </p:blipFill>
        <p:spPr>
          <a:xfrm>
            <a:off x="3221607" y="3904945"/>
            <a:ext cx="3834832" cy="2729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4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Robôs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seguir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e </a:t>
            </a:r>
            <a:r>
              <a:rPr lang="en-US" dirty="0" err="1" smtClean="0"/>
              <a:t>até</a:t>
            </a:r>
            <a:r>
              <a:rPr lang="en-US" dirty="0" smtClean="0"/>
              <a:t> </a:t>
            </a:r>
            <a:r>
              <a:rPr lang="en-US" dirty="0" err="1" smtClean="0"/>
              <a:t>dançar</a:t>
            </a:r>
            <a:r>
              <a:rPr lang="en-US" dirty="0" smtClean="0"/>
              <a:t> com </a:t>
            </a:r>
            <a:r>
              <a:rPr lang="en-US" dirty="0" err="1" smtClean="0"/>
              <a:t>esse</a:t>
            </a:r>
            <a:r>
              <a:rPr lang="en-US" dirty="0" smtClean="0"/>
              <a:t> </a:t>
            </a:r>
            <a:r>
              <a:rPr lang="en-US" dirty="0" err="1" smtClean="0"/>
              <a:t>código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EV3Lessons.com, 2015, (Last edit: 29/06/2015)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9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02" t="18642" r="8466"/>
          <a:stretch/>
        </p:blipFill>
        <p:spPr>
          <a:xfrm>
            <a:off x="457200" y="1736436"/>
            <a:ext cx="5158509" cy="35086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26" t="22626" r="12703" b="20404"/>
          <a:stretch/>
        </p:blipFill>
        <p:spPr>
          <a:xfrm>
            <a:off x="5772727" y="1736436"/>
            <a:ext cx="2863272" cy="390698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939" b="13522"/>
          <a:stretch/>
        </p:blipFill>
        <p:spPr>
          <a:xfrm>
            <a:off x="3573172" y="4718916"/>
            <a:ext cx="2013527" cy="174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04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beginner</Template>
  <TotalTime>6237</TotalTime>
  <Words>495</Words>
  <Application>Microsoft Macintosh PowerPoint</Application>
  <PresentationFormat>On-screen Show (4:3)</PresentationFormat>
  <Paragraphs>70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 Black</vt:lpstr>
      <vt:lpstr>Calibri</vt:lpstr>
      <vt:lpstr>Calibri Light</vt:lpstr>
      <vt:lpstr>Helvetica Neue</vt:lpstr>
      <vt:lpstr>Arial</vt:lpstr>
      <vt:lpstr>beginner</vt:lpstr>
      <vt:lpstr>Custom Design</vt:lpstr>
      <vt:lpstr>Lição de programação iniciante</vt:lpstr>
      <vt:lpstr>Objetivos da lição</vt:lpstr>
      <vt:lpstr>O que é um sensor?</vt:lpstr>
      <vt:lpstr>ultrassônico</vt:lpstr>
      <vt:lpstr>Desafio 1 ultrassônico</vt:lpstr>
      <vt:lpstr>Solução do desafio 1</vt:lpstr>
      <vt:lpstr>Desafio 2: seguidor cachorro</vt:lpstr>
      <vt:lpstr>Solução do desafio 2</vt:lpstr>
      <vt:lpstr>Robôs podem seguir você e até dançar com esse código!</vt:lpstr>
      <vt:lpstr>Melhor seguidor cachorro:</vt:lpstr>
      <vt:lpstr>créditos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Sanjay Seshan</dc:creator>
  <cp:lastModifiedBy>Srinivasan Seshan</cp:lastModifiedBy>
  <cp:revision>7</cp:revision>
  <dcterms:created xsi:type="dcterms:W3CDTF">2014-08-07T02:19:13Z</dcterms:created>
  <dcterms:modified xsi:type="dcterms:W3CDTF">2017-02-11T16:11:20Z</dcterms:modified>
</cp:coreProperties>
</file>