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</p:sldMasterIdLst>
  <p:notesMasterIdLst>
    <p:notesMasterId r:id="rId6"/>
  </p:notesMasterIdLst>
  <p:handoutMasterIdLst>
    <p:handoutMasterId r:id="rId7"/>
  </p:handoutMasterIdLst>
  <p:sldIdLst>
    <p:sldId id="281" r:id="rId2"/>
    <p:sldId id="279" r:id="rId3"/>
    <p:sldId id="280" r:id="rId4"/>
    <p:sldId id="28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3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43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pPr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pPr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92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76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3C96-866B-AE44-8094-6D42B621F6F4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674FD-04EA-7F42-8501-93B904AF1CD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C1F8-15D9-274A-9EEF-34098184FCD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02943-81ED-814D-8429-8DF00152265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C9B5-221F-FC46-9E1F-97C45A7ADF5B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CEB3-AE01-2B46-92EC-2654D328787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2E5F-491F-BF46-AC2A-E9E0D737F8D2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CE54-BFA4-8E45-9964-5747E6A56092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541E-50CC-AB42-B4F0-4B04901D5D7D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2B96A08-51C7-D64E-A72F-C31682B53AC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E3F56-490D-A545-A0BC-E6E9933F54B2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B356177-5E3A-124E-A6F4-6150CF4DFFE6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© 2015 EV3Lessons.com Last edit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60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LIÇÃO DE PROGRAMAÇÃO INTERMEDIÁRIA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Calibrando</a:t>
            </a:r>
            <a:r>
              <a:rPr lang="en-US" dirty="0">
                <a:solidFill>
                  <a:srgbClr val="FF0000"/>
                </a:solidFill>
              </a:rPr>
              <a:t> sensor de </a:t>
            </a:r>
            <a:r>
              <a:rPr lang="en-US" dirty="0" err="1">
                <a:solidFill>
                  <a:srgbClr val="FF0000"/>
                </a:solidFill>
              </a:rPr>
              <a:t>cor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1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05622"/>
            <a:ext cx="8245475" cy="730760"/>
          </a:xfrm>
          <a:noFill/>
        </p:spPr>
        <p:txBody>
          <a:bodyPr>
            <a:normAutofit/>
          </a:bodyPr>
          <a:lstStyle/>
          <a:p>
            <a:r>
              <a:rPr lang="en-US" dirty="0" smtClean="0"/>
              <a:t>POR QUE </a:t>
            </a:r>
            <a:r>
              <a:rPr lang="en-US" dirty="0" err="1" smtClean="0"/>
              <a:t>calibrar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128" y="1828799"/>
            <a:ext cx="7807939" cy="427769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sensor de </a:t>
            </a:r>
            <a:r>
              <a:rPr lang="en-US" dirty="0" err="1" smtClean="0"/>
              <a:t>cor</a:t>
            </a:r>
            <a:r>
              <a:rPr lang="en-US" dirty="0" smtClean="0"/>
              <a:t> EV3 no </a:t>
            </a:r>
            <a:r>
              <a:rPr lang="en-US" dirty="0" err="1" smtClean="0"/>
              <a:t>modo</a:t>
            </a:r>
            <a:r>
              <a:rPr lang="en-US" dirty="0" smtClean="0"/>
              <a:t> Sensor de Luz (ex.: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luz</a:t>
            </a:r>
            <a:r>
              <a:rPr lang="en-US" dirty="0" smtClean="0"/>
              <a:t> </a:t>
            </a:r>
            <a:r>
              <a:rPr lang="en-US" dirty="0" err="1" smtClean="0"/>
              <a:t>refletida</a:t>
            </a:r>
            <a:r>
              <a:rPr lang="en-US" dirty="0" smtClean="0"/>
              <a:t>),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deveria</a:t>
            </a:r>
            <a:r>
              <a:rPr lang="en-US" dirty="0" smtClean="0"/>
              <a:t> </a:t>
            </a:r>
            <a:r>
              <a:rPr lang="en-US" dirty="0" err="1" smtClean="0"/>
              <a:t>calibrá</a:t>
            </a:r>
            <a:r>
              <a:rPr lang="en-US" dirty="0" smtClean="0"/>
              <a:t>-lo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 smtClean="0"/>
              <a:t>Calibração</a:t>
            </a:r>
            <a:r>
              <a:rPr lang="en-US" dirty="0" smtClean="0"/>
              <a:t> </a:t>
            </a:r>
            <a:r>
              <a:rPr lang="en-US" dirty="0" err="1" smtClean="0"/>
              <a:t>significa</a:t>
            </a:r>
            <a:r>
              <a:rPr lang="en-US" dirty="0" smtClean="0"/>
              <a:t> “</a:t>
            </a:r>
            <a:r>
              <a:rPr lang="en-US" dirty="0" err="1" smtClean="0"/>
              <a:t>ensinar</a:t>
            </a:r>
            <a:r>
              <a:rPr lang="en-US" dirty="0" smtClean="0"/>
              <a:t>” o sensor o </a:t>
            </a:r>
            <a:r>
              <a:rPr lang="en-US" dirty="0" err="1" smtClean="0"/>
              <a:t>que</a:t>
            </a:r>
            <a:r>
              <a:rPr lang="en-US" dirty="0" smtClean="0"/>
              <a:t> é “</a:t>
            </a:r>
            <a:r>
              <a:rPr lang="en-US" dirty="0" err="1" smtClean="0"/>
              <a:t>Preto</a:t>
            </a:r>
            <a:r>
              <a:rPr lang="en-US" dirty="0" smtClean="0"/>
              <a:t>” e o </a:t>
            </a:r>
            <a:r>
              <a:rPr lang="en-US" dirty="0" err="1" smtClean="0"/>
              <a:t>que</a:t>
            </a:r>
            <a:r>
              <a:rPr lang="en-US" dirty="0" smtClean="0"/>
              <a:t> é “</a:t>
            </a:r>
            <a:r>
              <a:rPr lang="en-US" dirty="0" err="1" smtClean="0"/>
              <a:t>Branco</a:t>
            </a:r>
            <a:r>
              <a:rPr lang="en-US" dirty="0" smtClean="0"/>
              <a:t>”</a:t>
            </a:r>
          </a:p>
          <a:p>
            <a:pPr marL="800100" lvl="1" indent="-342900">
              <a:buFont typeface="Arial"/>
              <a:buChar char="•"/>
            </a:pPr>
            <a:r>
              <a:rPr lang="en-US" sz="1800" dirty="0" err="1" smtClean="0"/>
              <a:t>Isso</a:t>
            </a:r>
            <a:r>
              <a:rPr lang="en-US" sz="1800" dirty="0" smtClean="0"/>
              <a:t> </a:t>
            </a:r>
            <a:r>
              <a:rPr lang="en-US" sz="1800" dirty="0" err="1" smtClean="0"/>
              <a:t>faz</a:t>
            </a:r>
            <a:r>
              <a:rPr lang="en-US" sz="1800" dirty="0" smtClean="0"/>
              <a:t> </a:t>
            </a:r>
            <a:r>
              <a:rPr lang="en-US" sz="1800" dirty="0" err="1" smtClean="0"/>
              <a:t>Branco</a:t>
            </a:r>
            <a:r>
              <a:rPr lang="en-US" sz="1800" dirty="0" smtClean="0"/>
              <a:t> ser lido </a:t>
            </a:r>
            <a:r>
              <a:rPr lang="en-US" sz="1800" dirty="0" err="1" smtClean="0"/>
              <a:t>como</a:t>
            </a:r>
            <a:r>
              <a:rPr lang="en-US" sz="1800" dirty="0" smtClean="0"/>
              <a:t> 100 e </a:t>
            </a:r>
            <a:r>
              <a:rPr lang="en-US" sz="1800" dirty="0" err="1" smtClean="0"/>
              <a:t>Preto</a:t>
            </a:r>
            <a:r>
              <a:rPr lang="en-US" sz="1800" dirty="0" smtClean="0"/>
              <a:t> </a:t>
            </a:r>
            <a:r>
              <a:rPr lang="en-US" sz="1800" dirty="0" err="1" smtClean="0"/>
              <a:t>como</a:t>
            </a:r>
            <a:r>
              <a:rPr lang="en-US" sz="1800" dirty="0" smtClean="0"/>
              <a:t> 0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Use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de </a:t>
            </a:r>
            <a:r>
              <a:rPr lang="en-US" dirty="0" err="1" smtClean="0"/>
              <a:t>Calibração</a:t>
            </a:r>
            <a:r>
              <a:rPr lang="en-US" dirty="0" smtClean="0"/>
              <a:t> </a:t>
            </a:r>
            <a:r>
              <a:rPr lang="en-US" dirty="0" err="1" smtClean="0"/>
              <a:t>toda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as </a:t>
            </a:r>
            <a:r>
              <a:rPr lang="en-US" dirty="0" err="1" smtClean="0"/>
              <a:t>condições</a:t>
            </a:r>
            <a:r>
              <a:rPr lang="en-US" dirty="0" smtClean="0"/>
              <a:t> da </a:t>
            </a:r>
            <a:r>
              <a:rPr lang="en-US" dirty="0" err="1" smtClean="0"/>
              <a:t>luz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da mesa </a:t>
            </a:r>
            <a:r>
              <a:rPr lang="en-US" dirty="0" err="1" smtClean="0"/>
              <a:t>mudem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sz="1800" dirty="0" smtClean="0"/>
              <a:t>It is probably a good idea to run it before you start a table run where you use your EV3 Sensors in Light Mode</a:t>
            </a:r>
            <a:endParaRPr lang="en-US" sz="1800" dirty="0"/>
          </a:p>
          <a:p>
            <a:pPr marL="342900" indent="-342900">
              <a:buFont typeface="Arial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If you have 2 Color Sensors, the same calibration will apply to BOTH sensors.  You don’t have to make a different calibration program for each color sensor.  Make it using 1 sensor on one of the ports and the values will apply to both.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endParaRPr lang="en-US" sz="1600" dirty="0" smtClean="0">
              <a:solidFill>
                <a:srgbClr val="FF0000"/>
              </a:solidFill>
            </a:endParaRPr>
          </a:p>
          <a:p>
            <a:pPr marL="800100" lvl="1" indent="-342900">
              <a:buFont typeface="Arial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If you have sensors that are very different from each other, you will need to write your own custom calibration.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4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9.jpg"/>
          <p:cNvPicPr>
            <a:picLocks noChangeAspect="1"/>
          </p:cNvPicPr>
          <p:nvPr/>
        </p:nvPicPr>
        <p:blipFill>
          <a:blip r:embed="rId3" cstate="print"/>
          <a:srcRect t="2536"/>
          <a:stretch>
            <a:fillRect/>
          </a:stretch>
        </p:blipFill>
        <p:spPr>
          <a:xfrm>
            <a:off x="332163" y="1759586"/>
            <a:ext cx="8431306" cy="32245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/>
              <a:t>Programação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Calibração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9" y="4930371"/>
            <a:ext cx="8418511" cy="1614237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a </a:t>
            </a:r>
            <a:r>
              <a:rPr lang="en-US" dirty="0" err="1" smtClean="0"/>
              <a:t>Programação</a:t>
            </a:r>
            <a:r>
              <a:rPr lang="en-US" dirty="0" smtClean="0"/>
              <a:t> </a:t>
            </a:r>
            <a:r>
              <a:rPr lang="en-US" dirty="0" err="1" smtClean="0"/>
              <a:t>acima</a:t>
            </a:r>
            <a:r>
              <a:rPr lang="en-US" dirty="0" smtClean="0"/>
              <a:t>,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pedido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posicione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lugar</a:t>
            </a:r>
            <a:r>
              <a:rPr lang="en-US" dirty="0" smtClean="0"/>
              <a:t> </a:t>
            </a:r>
            <a:r>
              <a:rPr lang="en-US" dirty="0" err="1" smtClean="0"/>
              <a:t>preto</a:t>
            </a:r>
            <a:r>
              <a:rPr lang="en-US" dirty="0" smtClean="0"/>
              <a:t> do tape e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aperte</a:t>
            </a:r>
            <a:r>
              <a:rPr lang="en-US" dirty="0" smtClean="0"/>
              <a:t> o </a:t>
            </a:r>
            <a:r>
              <a:rPr lang="en-US" dirty="0" err="1" smtClean="0"/>
              <a:t>botão</a:t>
            </a:r>
            <a:r>
              <a:rPr lang="en-US" dirty="0" smtClean="0"/>
              <a:t> do </a:t>
            </a:r>
            <a:r>
              <a:rPr lang="en-US" dirty="0" err="1" smtClean="0"/>
              <a:t>meio</a:t>
            </a:r>
            <a:r>
              <a:rPr lang="en-US" dirty="0" smtClean="0"/>
              <a:t> do EV3. 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err="1" smtClean="0"/>
              <a:t>Então</a:t>
            </a:r>
            <a:r>
              <a:rPr lang="en-US" dirty="0" smtClean="0"/>
              <a:t>,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pedido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posicione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no BRANCO e </a:t>
            </a:r>
            <a:r>
              <a:rPr lang="en-US" dirty="0" err="1" smtClean="0"/>
              <a:t>aperte</a:t>
            </a:r>
            <a:r>
              <a:rPr lang="en-US" dirty="0" smtClean="0"/>
              <a:t> o </a:t>
            </a:r>
            <a:r>
              <a:rPr lang="en-US" dirty="0" err="1" smtClean="0"/>
              <a:t>botão</a:t>
            </a:r>
            <a:r>
              <a:rPr lang="en-US" dirty="0" smtClean="0"/>
              <a:t> do </a:t>
            </a:r>
            <a:r>
              <a:rPr lang="en-US" dirty="0" err="1" smtClean="0"/>
              <a:t>meio</a:t>
            </a:r>
            <a:r>
              <a:rPr lang="en-US" dirty="0" smtClean="0"/>
              <a:t> do EV3.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48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  <a:endParaRPr lang="en-US" dirty="0" smtClean="0"/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/>
              <a:t>Tradução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equipes</a:t>
            </a:r>
            <a:r>
              <a:rPr lang="en-US" dirty="0"/>
              <a:t> </a:t>
            </a:r>
            <a:r>
              <a:rPr lang="en-US" dirty="0" err="1"/>
              <a:t>GEETec</a:t>
            </a:r>
            <a:r>
              <a:rPr lang="en-US" dirty="0"/>
              <a:t> e P.E.A.R.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 Last edit 2014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788453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pt-BR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licenciado</a:t>
            </a:r>
            <a:r>
              <a:rPr kumimoji="0" lang="pt-BR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um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767327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1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intermediatev2</Template>
  <TotalTime>2889</TotalTime>
  <Words>272</Words>
  <Application>Microsoft Macintosh PowerPoint</Application>
  <PresentationFormat>On-screen Show (4:3)</PresentationFormat>
  <Paragraphs>23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Helvetica Neue</vt:lpstr>
      <vt:lpstr>Arial</vt:lpstr>
      <vt:lpstr>intermediatev2</vt:lpstr>
      <vt:lpstr>LIÇÃO DE PROGRAMAÇÃO INTERMEDIÁRIA</vt:lpstr>
      <vt:lpstr>POR QUE calibrar?</vt:lpstr>
      <vt:lpstr>Programação para Calibração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Aborting a Motor</dc:title>
  <dc:creator>Sanjay Seshan</dc:creator>
  <cp:lastModifiedBy>Srinivasan Seshan</cp:lastModifiedBy>
  <cp:revision>32</cp:revision>
  <dcterms:created xsi:type="dcterms:W3CDTF">2014-10-28T21:59:38Z</dcterms:created>
  <dcterms:modified xsi:type="dcterms:W3CDTF">2017-02-11T16:27:09Z</dcterms:modified>
</cp:coreProperties>
</file>