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8"/>
  </p:notesMasterIdLst>
  <p:handoutMasterIdLst>
    <p:handoutMasterId r:id="rId9"/>
  </p:handoutMasterIdLst>
  <p:sldIdLst>
    <p:sldId id="258" r:id="rId2"/>
    <p:sldId id="281" r:id="rId3"/>
    <p:sldId id="282" r:id="rId4"/>
    <p:sldId id="283" r:id="rId5"/>
    <p:sldId id="284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4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3F7ED-25E1-4FF8-9894-A986BBCDCED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0143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637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00B3-AA19-450F-BD00-D65EB001B825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34F2-A038-44F6-8F08-77FE343E3D49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1926-3C20-466A-8C13-E7D489ECD80F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5A9-4122-4FB4-B657-AA4EAAF824D8}" type="datetime1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DAE8D-936E-4533-A571-F8AB6560D2A3}" type="datetime1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14F7B-EBD8-4EA6-979A-5A56A5FFA46B}" type="datetime1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07F4-67D9-4465-A1DC-55C23B13C4EB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B523-012F-4B40-AA2E-885AB2D61317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7FFB-4B8D-44ED-B489-3802A0F6E221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31A4-AA1E-48AF-A1D2-DBCD2103C261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0C85-541B-4630-9FE2-89E95B56272D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72C4-3FA2-4CAD-9E14-0249DE0F096A}" type="datetime1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D650-D32D-46BE-94AC-1F9774722756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FB7-98BA-4B50-AD72-1AAF2EC82EB6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F90-78C9-42BF-87BD-C543AFE5B256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CC9D-151E-414B-8E45-4E7D9DA197D0}" type="datetime1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569FB6B-1B73-4223-B19B-F5358EDEC356}" type="datetime1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593075"/>
            <a:ext cx="7810967" cy="1469531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</a:rPr>
              <a:t>Feixes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paralelos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br>
              <a:rPr lang="en-US" sz="6600" dirty="0" smtClean="0">
                <a:solidFill>
                  <a:srgbClr val="FF0000"/>
                </a:solidFill>
              </a:rPr>
            </a:br>
            <a:r>
              <a:rPr lang="en-US" sz="6600" dirty="0" smtClean="0">
                <a:solidFill>
                  <a:srgbClr val="FF0000"/>
                </a:solidFill>
              </a:rPr>
              <a:t>(Parallel Beams)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0" y="394286"/>
            <a:ext cx="8607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PROGRAMAÇÃO INTERMEDIÁRIA EV3 - LIÇÃO #10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654912" y="4858068"/>
            <a:ext cx="6966857" cy="1188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err="1" smtClean="0">
                <a:solidFill>
                  <a:schemeClr val="tx1"/>
                </a:solidFill>
              </a:rPr>
              <a:t>Por</a:t>
            </a:r>
            <a:r>
              <a:rPr lang="en-US" sz="4000" dirty="0" smtClean="0">
                <a:solidFill>
                  <a:schemeClr val="tx1"/>
                </a:solidFill>
              </a:rPr>
              <a:t> Droids Robotics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8" name="Picture 7" descr="Droidslogo2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8" y="4858068"/>
            <a:ext cx="1501283" cy="1501283"/>
          </a:xfrm>
          <a:prstGeom prst="rect">
            <a:avLst/>
          </a:prstGeom>
        </p:spPr>
      </p:pic>
      <p:pic>
        <p:nvPicPr>
          <p:cNvPr id="9" name="Picture 8" descr="EV3Lessons.co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00856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087" y="521228"/>
            <a:ext cx="6347713" cy="624840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feixes</a:t>
            </a:r>
            <a:r>
              <a:rPr lang="en-US" dirty="0" smtClean="0"/>
              <a:t> </a:t>
            </a:r>
            <a:r>
              <a:rPr lang="en-US" dirty="0" err="1" smtClean="0"/>
              <a:t>paralelos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158" y="1897804"/>
            <a:ext cx="7980948" cy="181318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Feixes</a:t>
            </a:r>
            <a:r>
              <a:rPr lang="en-US" dirty="0" smtClean="0"/>
              <a:t> </a:t>
            </a:r>
            <a:r>
              <a:rPr lang="en-US" dirty="0" err="1" smtClean="0"/>
              <a:t>paralelos</a:t>
            </a:r>
            <a:r>
              <a:rPr lang="en-US" dirty="0" smtClean="0"/>
              <a:t> </a:t>
            </a:r>
            <a:r>
              <a:rPr lang="en-US" dirty="0" err="1" smtClean="0"/>
              <a:t>permitem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vocês</a:t>
            </a:r>
            <a:r>
              <a:rPr lang="en-US" dirty="0" smtClean="0"/>
              <a:t> rode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tempo.</a:t>
            </a:r>
          </a:p>
          <a:p>
            <a:r>
              <a:rPr lang="en-US" dirty="0" smtClean="0"/>
              <a:t>Na FLL,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usados</a:t>
            </a:r>
            <a:r>
              <a:rPr lang="en-US" dirty="0" smtClean="0"/>
              <a:t> </a:t>
            </a:r>
            <a:r>
              <a:rPr lang="en-US" dirty="0" err="1" smtClean="0"/>
              <a:t>geralmente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tem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um </a:t>
            </a:r>
            <a:r>
              <a:rPr lang="en-US" dirty="0" err="1" smtClean="0"/>
              <a:t>anexo</a:t>
            </a:r>
            <a:r>
              <a:rPr lang="en-US" dirty="0" smtClean="0"/>
              <a:t> </a:t>
            </a:r>
            <a:r>
              <a:rPr lang="en-US" dirty="0" err="1" smtClean="0"/>
              <a:t>conectado</a:t>
            </a:r>
            <a:r>
              <a:rPr lang="en-US" dirty="0" smtClean="0"/>
              <a:t> a </a:t>
            </a:r>
            <a:r>
              <a:rPr lang="en-US" dirty="0" err="1" smtClean="0"/>
              <a:t>motores</a:t>
            </a:r>
            <a:r>
              <a:rPr lang="en-US" dirty="0" smtClean="0"/>
              <a:t>, 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quer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essas</a:t>
            </a:r>
            <a:r>
              <a:rPr lang="en-US" dirty="0" smtClean="0"/>
              <a:t> </a:t>
            </a:r>
            <a:r>
              <a:rPr lang="en-US" dirty="0" err="1" smtClean="0"/>
              <a:t>anexos</a:t>
            </a:r>
            <a:r>
              <a:rPr lang="en-US" dirty="0" smtClean="0"/>
              <a:t> </a:t>
            </a:r>
            <a:r>
              <a:rPr lang="en-US" dirty="0" err="1" smtClean="0"/>
              <a:t>enquanto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se </a:t>
            </a:r>
            <a:r>
              <a:rPr lang="en-US" dirty="0" err="1" smtClean="0"/>
              <a:t>movendo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missão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119818" y="3932528"/>
            <a:ext cx="2071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elevando</a:t>
            </a:r>
            <a:r>
              <a:rPr lang="en-US" dirty="0" smtClean="0"/>
              <a:t> um </a:t>
            </a:r>
            <a:r>
              <a:rPr lang="en-US" dirty="0" err="1" smtClean="0"/>
              <a:t>laço</a:t>
            </a:r>
            <a:r>
              <a:rPr lang="en-US" dirty="0" smtClean="0"/>
              <a:t> e se </a:t>
            </a:r>
            <a:r>
              <a:rPr lang="en-US" dirty="0" err="1" smtClean="0"/>
              <a:t>movendo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609599" y="4125581"/>
            <a:ext cx="1696452" cy="1227220"/>
            <a:chOff x="1323474" y="3380874"/>
            <a:chExt cx="1696452" cy="1227220"/>
          </a:xfrm>
        </p:grpSpPr>
        <p:sp>
          <p:nvSpPr>
            <p:cNvPr id="61" name="Rectangle 60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45678" y="4651548"/>
            <a:ext cx="334513" cy="584358"/>
            <a:chOff x="3249164" y="3608942"/>
            <a:chExt cx="334513" cy="584358"/>
          </a:xfrm>
        </p:grpSpPr>
        <p:grpSp>
          <p:nvGrpSpPr>
            <p:cNvPr id="65" name="Group 64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67" name="Block Arc 66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9" name="Straight Connector 68"/>
          <p:cNvCxnSpPr/>
          <p:nvPr/>
        </p:nvCxnSpPr>
        <p:spPr>
          <a:xfrm>
            <a:off x="2306657" y="4808599"/>
            <a:ext cx="1151434" cy="274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ight Arrow 69"/>
          <p:cNvSpPr/>
          <p:nvPr/>
        </p:nvSpPr>
        <p:spPr>
          <a:xfrm>
            <a:off x="1405502" y="549199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35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433" y="637665"/>
            <a:ext cx="7748337" cy="624840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faço</a:t>
            </a:r>
            <a:r>
              <a:rPr lang="en-US" dirty="0" smtClean="0"/>
              <a:t> um </a:t>
            </a:r>
            <a:r>
              <a:rPr lang="en-US" dirty="0" err="1" smtClean="0"/>
              <a:t>Feixe</a:t>
            </a:r>
            <a:r>
              <a:rPr lang="en-US" dirty="0" smtClean="0"/>
              <a:t> </a:t>
            </a:r>
            <a:r>
              <a:rPr lang="en-US" dirty="0" err="1" smtClean="0"/>
              <a:t>Paralelo</a:t>
            </a:r>
            <a:r>
              <a:rPr lang="en-US" dirty="0" smtClean="0"/>
              <a:t>?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293" y="4386412"/>
            <a:ext cx="2222406" cy="1892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08799" y="4413284"/>
            <a:ext cx="2202917" cy="19636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1644898" y="4761928"/>
            <a:ext cx="204537" cy="2406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95617" y="1821531"/>
            <a:ext cx="24252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Para </a:t>
            </a:r>
            <a:r>
              <a:rPr lang="en-US" dirty="0" err="1" smtClean="0"/>
              <a:t>criar</a:t>
            </a:r>
            <a:r>
              <a:rPr lang="en-US" dirty="0" smtClean="0"/>
              <a:t> um </a:t>
            </a:r>
            <a:r>
              <a:rPr lang="en-US" dirty="0" err="1" smtClean="0"/>
              <a:t>feixe</a:t>
            </a:r>
            <a:r>
              <a:rPr lang="en-US" dirty="0" smtClean="0"/>
              <a:t> </a:t>
            </a:r>
            <a:r>
              <a:rPr lang="en-US" dirty="0" err="1" smtClean="0"/>
              <a:t>paralelo</a:t>
            </a:r>
            <a:r>
              <a:rPr lang="en-US" dirty="0" smtClean="0"/>
              <a:t>, clique e </a:t>
            </a:r>
            <a:r>
              <a:rPr lang="en-US" dirty="0" err="1" smtClean="0"/>
              <a:t>arraste</a:t>
            </a:r>
            <a:r>
              <a:rPr lang="en-US" dirty="0" smtClean="0"/>
              <a:t> a </a:t>
            </a:r>
            <a:r>
              <a:rPr lang="en-US" dirty="0" err="1" smtClean="0"/>
              <a:t>junção</a:t>
            </a:r>
            <a:r>
              <a:rPr lang="en-US" dirty="0" smtClean="0"/>
              <a:t> no </a:t>
            </a:r>
            <a:r>
              <a:rPr lang="en-US" dirty="0" err="1" smtClean="0"/>
              <a:t>lado</a:t>
            </a:r>
            <a:r>
              <a:rPr lang="en-US" dirty="0" smtClean="0"/>
              <a:t> </a:t>
            </a:r>
            <a:r>
              <a:rPr lang="en-US" dirty="0" err="1" smtClean="0"/>
              <a:t>direito</a:t>
            </a:r>
            <a:r>
              <a:rPr lang="en-US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e </a:t>
            </a:r>
            <a:r>
              <a:rPr lang="en-US" dirty="0" err="1" smtClean="0"/>
              <a:t>solte</a:t>
            </a:r>
            <a:r>
              <a:rPr lang="en-US" dirty="0" smtClean="0"/>
              <a:t> </a:t>
            </a:r>
            <a:r>
              <a:rPr lang="en-US" dirty="0" err="1" smtClean="0"/>
              <a:t>assim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desprender</a:t>
            </a:r>
            <a:r>
              <a:rPr lang="en-US" dirty="0" smtClean="0"/>
              <a:t> a </a:t>
            </a:r>
            <a:r>
              <a:rPr lang="en-US" dirty="0" err="1" smtClean="0"/>
              <a:t>junção</a:t>
            </a:r>
            <a:r>
              <a:rPr lang="en-US" dirty="0" smtClean="0"/>
              <a:t> do </a:t>
            </a:r>
            <a:r>
              <a:rPr lang="en-US" dirty="0" err="1" smtClean="0"/>
              <a:t>lado</a:t>
            </a:r>
            <a:r>
              <a:rPr lang="en-US" dirty="0" smtClean="0"/>
              <a:t> </a:t>
            </a:r>
            <a:r>
              <a:rPr lang="en-US" dirty="0" err="1" smtClean="0"/>
              <a:t>esquerdo</a:t>
            </a:r>
            <a:r>
              <a:rPr lang="en-US" dirty="0" smtClean="0"/>
              <a:t> do </a:t>
            </a:r>
            <a:r>
              <a:rPr lang="en-US" dirty="0" err="1" smtClean="0"/>
              <a:t>centro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987646" y="1848827"/>
            <a:ext cx="2491700" cy="231276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-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antes da </a:t>
            </a:r>
            <a:r>
              <a:rPr lang="en-US" dirty="0" err="1" smtClean="0"/>
              <a:t>ramificação</a:t>
            </a:r>
            <a:r>
              <a:rPr lang="en-US" dirty="0" smtClean="0"/>
              <a:t> </a:t>
            </a:r>
            <a:r>
              <a:rPr lang="en-US" dirty="0" err="1" smtClean="0"/>
              <a:t>irão</a:t>
            </a:r>
            <a:r>
              <a:rPr lang="en-US" dirty="0" smtClean="0"/>
              <a:t> </a:t>
            </a:r>
            <a:r>
              <a:rPr lang="en-US" dirty="0" err="1" smtClean="0"/>
              <a:t>rodar</a:t>
            </a:r>
            <a:r>
              <a:rPr lang="en-US" dirty="0" smtClean="0"/>
              <a:t> um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. </a:t>
            </a:r>
            <a:r>
              <a:rPr lang="en-US" dirty="0" err="1" smtClean="0"/>
              <a:t>Depois</a:t>
            </a:r>
            <a:r>
              <a:rPr lang="en-US" dirty="0" smtClean="0"/>
              <a:t> da </a:t>
            </a:r>
            <a:r>
              <a:rPr lang="en-US" dirty="0" err="1" smtClean="0"/>
              <a:t>ramificação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dos </a:t>
            </a:r>
            <a:r>
              <a:rPr lang="en-US" dirty="0" err="1" smtClean="0"/>
              <a:t>dois</a:t>
            </a:r>
            <a:r>
              <a:rPr lang="en-US" dirty="0" smtClean="0"/>
              <a:t> “</a:t>
            </a:r>
            <a:r>
              <a:rPr lang="en-US" dirty="0" err="1" smtClean="0"/>
              <a:t>feixes</a:t>
            </a:r>
            <a:r>
              <a:rPr lang="en-US" dirty="0" smtClean="0"/>
              <a:t>” </a:t>
            </a:r>
            <a:r>
              <a:rPr lang="en-US" dirty="0" err="1" smtClean="0"/>
              <a:t>irão</a:t>
            </a:r>
            <a:r>
              <a:rPr lang="en-US" dirty="0" smtClean="0"/>
              <a:t> </a:t>
            </a:r>
            <a:r>
              <a:rPr lang="en-US" dirty="0" err="1" smtClean="0"/>
              <a:t>rodar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tempo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250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900" y="1880700"/>
            <a:ext cx="3617997" cy="2051205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Aqui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simples </a:t>
            </a:r>
            <a:r>
              <a:rPr lang="en-US" dirty="0" err="1" smtClean="0"/>
              <a:t>que</a:t>
            </a:r>
            <a:r>
              <a:rPr lang="en-US" dirty="0" smtClean="0"/>
              <a:t> move as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rodas</a:t>
            </a:r>
            <a:r>
              <a:rPr lang="en-US" dirty="0" smtClean="0"/>
              <a:t> do </a:t>
            </a:r>
            <a:r>
              <a:rPr lang="en-US" dirty="0" err="1" smtClean="0"/>
              <a:t>nossos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testar</a:t>
            </a:r>
            <a:r>
              <a:rPr lang="en-US" dirty="0" smtClean="0"/>
              <a:t>, </a:t>
            </a:r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se </a:t>
            </a:r>
            <a:r>
              <a:rPr lang="en-US" dirty="0" err="1" smtClean="0"/>
              <a:t>moverá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cerca</a:t>
            </a:r>
            <a:r>
              <a:rPr lang="en-US" dirty="0" smtClean="0"/>
              <a:t> de 4 </a:t>
            </a:r>
            <a:r>
              <a:rPr lang="en-US" dirty="0" err="1" smtClean="0"/>
              <a:t>polegadas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1897" y="1746346"/>
            <a:ext cx="4619124" cy="21855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9428" y="5133430"/>
            <a:ext cx="1295400" cy="923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90836" y="4909593"/>
            <a:ext cx="5191125" cy="137160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2514297" y="5372807"/>
            <a:ext cx="620128" cy="445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Parallel Beams and My Blocks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33900" y="4218911"/>
            <a:ext cx="8095995" cy="234095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Para </a:t>
            </a:r>
            <a:r>
              <a:rPr lang="en-US" dirty="0" err="1" smtClean="0"/>
              <a:t>simplificar</a:t>
            </a:r>
            <a:r>
              <a:rPr lang="en-US" dirty="0" smtClean="0"/>
              <a:t>,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 o My Block </a:t>
            </a:r>
            <a:r>
              <a:rPr lang="en-US" dirty="0" err="1" smtClean="0"/>
              <a:t>abaixo</a:t>
            </a:r>
            <a:r>
              <a:rPr lang="en-US" dirty="0" smtClean="0"/>
              <a:t> (</a:t>
            </a:r>
            <a:r>
              <a:rPr lang="en-US" dirty="0" err="1" smtClean="0"/>
              <a:t>Motor_Inches</a:t>
            </a:r>
            <a:r>
              <a:rPr lang="en-US" dirty="0" smtClean="0"/>
              <a:t>) </a:t>
            </a:r>
            <a:r>
              <a:rPr lang="en-US" dirty="0" err="1" smtClean="0"/>
              <a:t>que</a:t>
            </a:r>
            <a:r>
              <a:rPr lang="en-US" dirty="0" smtClean="0"/>
              <a:t> move o motor </a:t>
            </a:r>
            <a:r>
              <a:rPr lang="en-US" dirty="0" err="1" smtClean="0"/>
              <a:t>selecionado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32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Parallel Beams and My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479" y="1824559"/>
            <a:ext cx="8161422" cy="2999712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BE CAREFUL WHEN YOU USE PARALLEL BEAMS AND MY </a:t>
            </a:r>
            <a:r>
              <a:rPr lang="en-US" b="1" u="sng" dirty="0" smtClean="0"/>
              <a:t>BLOCKS</a:t>
            </a:r>
            <a:endParaRPr lang="en-US" dirty="0" smtClean="0"/>
          </a:p>
          <a:p>
            <a:r>
              <a:rPr lang="en-US" dirty="0" err="1" smtClean="0"/>
              <a:t>Usando</a:t>
            </a:r>
            <a:r>
              <a:rPr lang="en-US" dirty="0" smtClean="0"/>
              <a:t> o My Block “</a:t>
            </a:r>
            <a:r>
              <a:rPr lang="en-US" dirty="0" err="1" smtClean="0"/>
              <a:t>Motor_Inches</a:t>
            </a:r>
            <a:r>
              <a:rPr lang="en-US" dirty="0" smtClean="0"/>
              <a:t>”,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converter a </a:t>
            </a:r>
            <a:r>
              <a:rPr lang="en-US" dirty="0" err="1" smtClean="0"/>
              <a:t>programação</a:t>
            </a:r>
            <a:r>
              <a:rPr lang="en-US" dirty="0" smtClean="0"/>
              <a:t> da </a:t>
            </a:r>
            <a:r>
              <a:rPr lang="en-US" dirty="0" err="1" smtClean="0"/>
              <a:t>esquerda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à </a:t>
            </a:r>
            <a:r>
              <a:rPr lang="en-US" dirty="0" err="1" smtClean="0"/>
              <a:t>direita</a:t>
            </a:r>
            <a:endParaRPr lang="en-US" dirty="0" smtClean="0"/>
          </a:p>
          <a:p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testar</a:t>
            </a:r>
            <a:r>
              <a:rPr lang="en-US" dirty="0" smtClean="0"/>
              <a:t> o </a:t>
            </a:r>
            <a:r>
              <a:rPr lang="en-US" dirty="0" err="1" smtClean="0"/>
              <a:t>programa</a:t>
            </a:r>
            <a:r>
              <a:rPr lang="en-US" dirty="0" smtClean="0"/>
              <a:t>,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fará</a:t>
            </a:r>
            <a:r>
              <a:rPr lang="en-US" dirty="0" smtClean="0"/>
              <a:t> </a:t>
            </a:r>
            <a:r>
              <a:rPr lang="en-US" dirty="0" err="1" smtClean="0"/>
              <a:t>coisas</a:t>
            </a:r>
            <a:r>
              <a:rPr lang="en-US" dirty="0" smtClean="0"/>
              <a:t> </a:t>
            </a:r>
            <a:r>
              <a:rPr lang="en-US" dirty="0" err="1" smtClean="0"/>
              <a:t>completamente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!!!!! 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código</a:t>
            </a:r>
            <a:r>
              <a:rPr lang="en-US" dirty="0" smtClean="0"/>
              <a:t> à </a:t>
            </a:r>
            <a:r>
              <a:rPr lang="en-US" dirty="0" err="1" smtClean="0"/>
              <a:t>direita</a:t>
            </a:r>
            <a:r>
              <a:rPr lang="en-US" dirty="0" smtClean="0"/>
              <a:t> </a:t>
            </a:r>
            <a:r>
              <a:rPr lang="en-US" dirty="0" smtClean="0"/>
              <a:t>move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4 </a:t>
            </a:r>
            <a:r>
              <a:rPr lang="en-US" dirty="0" err="1" smtClean="0"/>
              <a:t>polegadas</a:t>
            </a:r>
            <a:r>
              <a:rPr lang="en-US" dirty="0" smtClean="0"/>
              <a:t> e </a:t>
            </a:r>
            <a:r>
              <a:rPr lang="en-US" dirty="0" err="1" smtClean="0"/>
              <a:t>então</a:t>
            </a:r>
            <a:r>
              <a:rPr lang="en-US" dirty="0" smtClean="0"/>
              <a:t> move 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4 </a:t>
            </a:r>
            <a:r>
              <a:rPr lang="en-US" dirty="0" err="1" smtClean="0"/>
              <a:t>polegadas</a:t>
            </a:r>
            <a:r>
              <a:rPr lang="en-US" dirty="0" smtClean="0"/>
              <a:t>. </a:t>
            </a:r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com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direção</a:t>
            </a:r>
            <a:r>
              <a:rPr lang="en-US" dirty="0" smtClean="0"/>
              <a:t>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outra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código</a:t>
            </a:r>
            <a:r>
              <a:rPr lang="en-US" dirty="0" smtClean="0"/>
              <a:t> à </a:t>
            </a:r>
            <a:r>
              <a:rPr lang="en-US" dirty="0" err="1" smtClean="0"/>
              <a:t>esquerda</a:t>
            </a:r>
            <a:r>
              <a:rPr lang="en-US" dirty="0" smtClean="0"/>
              <a:t> move as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rodas</a:t>
            </a:r>
            <a:r>
              <a:rPr lang="en-US" dirty="0" smtClean="0"/>
              <a:t> 4 </a:t>
            </a:r>
            <a:r>
              <a:rPr lang="en-US" dirty="0" err="1" smtClean="0"/>
              <a:t>polegadas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tempo. </a:t>
            </a:r>
            <a:r>
              <a:rPr lang="en-US" dirty="0" err="1" smtClean="0"/>
              <a:t>Isso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com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vá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. 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Lição</a:t>
            </a:r>
            <a:r>
              <a:rPr lang="en-US" b="1" dirty="0" smtClean="0">
                <a:solidFill>
                  <a:srgbClr val="FF0000"/>
                </a:solidFill>
              </a:rPr>
              <a:t>: EV3 </a:t>
            </a:r>
            <a:r>
              <a:rPr lang="en-US" b="1" dirty="0" err="1" smtClean="0">
                <a:solidFill>
                  <a:srgbClr val="FF0000"/>
                </a:solidFill>
              </a:rPr>
              <a:t>não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deixa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você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rodar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duas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cópias</a:t>
            </a:r>
            <a:r>
              <a:rPr lang="en-US" b="1" dirty="0" smtClean="0">
                <a:solidFill>
                  <a:srgbClr val="FF0000"/>
                </a:solidFill>
              </a:rPr>
              <a:t> do </a:t>
            </a:r>
            <a:r>
              <a:rPr lang="en-US" b="1" dirty="0" err="1" smtClean="0">
                <a:solidFill>
                  <a:srgbClr val="FF0000"/>
                </a:solidFill>
              </a:rPr>
              <a:t>mesmo</a:t>
            </a:r>
            <a:r>
              <a:rPr lang="en-US" b="1" dirty="0" smtClean="0">
                <a:solidFill>
                  <a:srgbClr val="FF0000"/>
                </a:solidFill>
              </a:rPr>
              <a:t> My Block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mesma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hora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7397" y="4649227"/>
            <a:ext cx="2036823" cy="18122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/>
          <a:srcRect b="3454"/>
          <a:stretch/>
        </p:blipFill>
        <p:spPr>
          <a:xfrm>
            <a:off x="822960" y="4649227"/>
            <a:ext cx="3937935" cy="1798897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11" name="Not Equal 10"/>
          <p:cNvSpPr/>
          <p:nvPr/>
        </p:nvSpPr>
        <p:spPr>
          <a:xfrm>
            <a:off x="4778942" y="5059128"/>
            <a:ext cx="1070811" cy="55929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196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latin typeface="+mn-lt"/>
              </a:rPr>
              <a:t>Créditos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/>
              <a:t>Sanjay </a:t>
            </a:r>
            <a:r>
              <a:rPr lang="en-US" dirty="0" err="1"/>
              <a:t>Seshan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/>
              <a:t>Arvind </a:t>
            </a:r>
            <a:r>
              <a:rPr lang="en-US" dirty="0" err="1"/>
              <a:t>Seshan</a:t>
            </a:r>
            <a:r>
              <a:rPr lang="en-US" dirty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equipe</a:t>
            </a:r>
            <a:r>
              <a:rPr lang="en-US" dirty="0" smtClean="0"/>
              <a:t> </a:t>
            </a:r>
            <a:r>
              <a:rPr lang="en-US" dirty="0"/>
              <a:t>Droids Robotics.</a:t>
            </a:r>
          </a:p>
          <a:p>
            <a:r>
              <a:rPr lang="en-US" dirty="0" smtClean="0"/>
              <a:t>E-mail dos </a:t>
            </a:r>
            <a:r>
              <a:rPr lang="en-US" dirty="0" err="1" smtClean="0"/>
              <a:t>autores</a:t>
            </a:r>
            <a:r>
              <a:rPr lang="en-US" dirty="0" smtClean="0"/>
              <a:t>: team@droidsrobotics.org</a:t>
            </a:r>
            <a:endParaRPr lang="en-US" dirty="0"/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aulas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www.ev3lessons.com</a:t>
            </a:r>
          </a:p>
          <a:p>
            <a:r>
              <a:rPr lang="en-US" dirty="0" err="1" smtClean="0"/>
              <a:t>Tradução</a:t>
            </a:r>
            <a:r>
              <a:rPr lang="en-US" dirty="0" smtClean="0"/>
              <a:t> </a:t>
            </a:r>
            <a:r>
              <a:rPr lang="en-US" dirty="0" err="1" smtClean="0"/>
              <a:t>feita</a:t>
            </a:r>
            <a:r>
              <a:rPr lang="en-US" dirty="0" smtClean="0"/>
              <a:t> </a:t>
            </a:r>
            <a:r>
              <a:rPr lang="en-US" dirty="0" err="1" smtClean="0"/>
              <a:t>pelas</a:t>
            </a:r>
            <a:r>
              <a:rPr lang="en-US" dirty="0" smtClean="0"/>
              <a:t> </a:t>
            </a:r>
            <a:r>
              <a:rPr lang="en-US" dirty="0" err="1" smtClean="0"/>
              <a:t>equipes</a:t>
            </a:r>
            <a:r>
              <a:rPr lang="en-US" dirty="0" smtClean="0"/>
              <a:t> GEETec e PEAR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sob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480" y="471630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43955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3058</TotalTime>
  <Words>402</Words>
  <Application>Microsoft Office PowerPoint</Application>
  <PresentationFormat>Apresentação na tela (4:3)</PresentationFormat>
  <Paragraphs>42</Paragraphs>
  <Slides>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Spectrum</vt:lpstr>
      <vt:lpstr>Feixes paralelos  (Parallel Beams)</vt:lpstr>
      <vt:lpstr>O que são feixes paralelos?</vt:lpstr>
      <vt:lpstr>Como eu faço um Feixe Paralelo? </vt:lpstr>
      <vt:lpstr>Parallel Beams and My Blocks</vt:lpstr>
      <vt:lpstr>Parallel Beams and My Blocks</vt:lpstr>
      <vt:lpstr>Créditos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Aborting a Motor</dc:title>
  <dc:creator>Sanjay Seshan</dc:creator>
  <cp:lastModifiedBy>Carolina</cp:lastModifiedBy>
  <cp:revision>32</cp:revision>
  <dcterms:created xsi:type="dcterms:W3CDTF">2014-10-28T21:59:38Z</dcterms:created>
  <dcterms:modified xsi:type="dcterms:W3CDTF">2015-02-14T19:33:35Z</dcterms:modified>
</cp:coreProperties>
</file>