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4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D27F7-9EF7-0C4F-894E-C435E4AB2EBC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CF79A-2C9E-0648-AE62-AEE9F847D3F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1041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F3520-AFFD-1446-A579-6C83B4D7BADC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CE7C3-15EF-3D4E-BBD6-8B736995B7E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21804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946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580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F29-63F4-465F-857C-8E93F7A7C9A5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67494" y="6423198"/>
            <a:ext cx="630621" cy="359760"/>
          </a:xfrm>
        </p:spPr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3838111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1877" y="4282839"/>
            <a:ext cx="8576373" cy="151152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4"/>
            <a:ext cx="7808976" cy="2903175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919" y="3352180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3A2E2-EDBE-4C66-A3A2-B983D564FBE8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CE2-5096-44BB-8026-3EA2CB27DE8B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92F0-BF07-4E30-A5AC-ACB8DD0F6189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3024-4592-4D68-86F0-30DCA12CD694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F4B0-32ED-4E20-B985-DD54D0CE8D1F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8BD9-8E58-4BDB-8198-989CEFFFB0F1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5F8A6-2761-4ECE-95BF-6660C3A7D087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2AC54-4DBD-4385-A64E-DCB4B4A74071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6459" y="6428532"/>
            <a:ext cx="630621" cy="359760"/>
          </a:xfrm>
        </p:spPr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5E3C-AC0A-47DE-9ED5-A42440C3B984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348AA-8197-4012-9B3C-B3C3EC78F045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BE98-F9BF-41D1-BEB6-797D8F8A1CD8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1240-C934-448C-8820-73342B13DB2D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9507-1DEC-4F9D-8995-26D2607E0A43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113B-E404-4E9D-80E6-FD698E309926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E0B7-9316-4E46-ADA1-65771947F012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B4E87BF-74E5-4951-A41A-3F98349FF44E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0E13C09E-B59A-4C4C-B0C6-9CF1867CD91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527" y="2621315"/>
            <a:ext cx="8377324" cy="1602037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Programação</a:t>
            </a:r>
            <a:r>
              <a:rPr lang="en-US" sz="4000" dirty="0" smtClean="0"/>
              <a:t> </a:t>
            </a:r>
            <a:r>
              <a:rPr lang="en-US" sz="4000" dirty="0" err="1" smtClean="0"/>
              <a:t>Intermediária</a:t>
            </a:r>
            <a:r>
              <a:rPr lang="en-US" sz="4000" dirty="0" smtClean="0"/>
              <a:t> </a:t>
            </a:r>
            <a:r>
              <a:rPr lang="en-US" sz="4000" dirty="0" smtClean="0"/>
              <a:t>-  Aula #7</a:t>
            </a:r>
            <a:br>
              <a:rPr lang="en-US" sz="4000" dirty="0" smtClean="0"/>
            </a:br>
            <a:r>
              <a:rPr lang="en-US" sz="4000" dirty="0" err="1" smtClean="0"/>
              <a:t>Melhorando</a:t>
            </a:r>
            <a:r>
              <a:rPr lang="en-US" sz="4000" dirty="0" smtClean="0"/>
              <a:t> a </a:t>
            </a:r>
            <a:r>
              <a:rPr lang="en-US" sz="4000" dirty="0" err="1" smtClean="0"/>
              <a:t>segurança</a:t>
            </a:r>
            <a:r>
              <a:rPr lang="en-US" sz="4000" dirty="0" smtClean="0"/>
              <a:t> no </a:t>
            </a:r>
            <a:r>
              <a:rPr lang="en-US" sz="4000" dirty="0" err="1" smtClean="0"/>
              <a:t>robô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595" y="4897745"/>
            <a:ext cx="5326597" cy="1151697"/>
          </a:xfrm>
        </p:spPr>
        <p:txBody>
          <a:bodyPr/>
          <a:lstStyle/>
          <a:p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93226" y="5403111"/>
            <a:ext cx="5081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Por</a:t>
            </a:r>
            <a:r>
              <a:rPr lang="en-US" sz="3600" dirty="0" smtClean="0"/>
              <a:t> </a:t>
            </a:r>
            <a:r>
              <a:rPr lang="en-US" sz="3600" dirty="0" smtClean="0"/>
              <a:t>Droids Robotics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7251" y="5773587"/>
            <a:ext cx="1117600" cy="393700"/>
          </a:xfrm>
          <a:prstGeom prst="rect">
            <a:avLst/>
          </a:prstGeom>
        </p:spPr>
      </p:pic>
      <p:pic>
        <p:nvPicPr>
          <p:cNvPr id="8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340" y="931696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Droids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4964247"/>
            <a:ext cx="1085195" cy="10851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2690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693" y="608372"/>
            <a:ext cx="6508377" cy="773108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Outros </a:t>
            </a:r>
            <a:r>
              <a:rPr lang="en-US" dirty="0" err="1" smtClean="0"/>
              <a:t>fatores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“</a:t>
            </a:r>
            <a:r>
              <a:rPr lang="en-US" dirty="0" err="1" smtClean="0"/>
              <a:t>segurança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027462"/>
            <a:ext cx="8388778" cy="409870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Vida da </a:t>
            </a:r>
            <a:r>
              <a:rPr lang="en-US" b="1" dirty="0" err="1" smtClean="0"/>
              <a:t>bateria</a:t>
            </a:r>
            <a:endParaRPr lang="en-US" b="1" dirty="0" smtClean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programar</a:t>
            </a:r>
            <a:r>
              <a:rPr lang="en-US" dirty="0" smtClean="0"/>
              <a:t> com </a:t>
            </a:r>
            <a:r>
              <a:rPr lang="en-US" dirty="0" err="1" smtClean="0"/>
              <a:t>ele</a:t>
            </a:r>
            <a:r>
              <a:rPr lang="en-US" dirty="0" smtClean="0"/>
              <a:t> com </a:t>
            </a:r>
            <a:r>
              <a:rPr lang="en-US" dirty="0" err="1" smtClean="0"/>
              <a:t>pouca</a:t>
            </a:r>
            <a:r>
              <a:rPr lang="en-US" dirty="0" smtClean="0"/>
              <a:t> </a:t>
            </a:r>
            <a:r>
              <a:rPr lang="en-US" dirty="0" err="1" smtClean="0"/>
              <a:t>bateria</a:t>
            </a:r>
            <a:r>
              <a:rPr lang="en-US" dirty="0" smtClean="0"/>
              <a:t>,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irá</a:t>
            </a:r>
            <a:r>
              <a:rPr lang="en-US" dirty="0" smtClean="0"/>
              <a:t> do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jeito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estiver</a:t>
            </a:r>
            <a:r>
              <a:rPr lang="en-US" dirty="0" smtClean="0"/>
              <a:t> 100% </a:t>
            </a:r>
            <a:r>
              <a:rPr lang="en-US" dirty="0" err="1" smtClean="0"/>
              <a:t>carregado</a:t>
            </a:r>
            <a:endParaRPr lang="en-US" dirty="0" smtClean="0"/>
          </a:p>
          <a:p>
            <a:pPr lvl="2"/>
            <a:r>
              <a:rPr lang="en-US" dirty="0" err="1" smtClean="0"/>
              <a:t>Motores</a:t>
            </a:r>
            <a:r>
              <a:rPr lang="en-US" dirty="0" smtClean="0"/>
              <a:t> se </a:t>
            </a:r>
            <a:r>
              <a:rPr lang="en-US" dirty="0" err="1" smtClean="0"/>
              <a:t>comportam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com a </a:t>
            </a:r>
            <a:r>
              <a:rPr lang="en-US" dirty="0" err="1" smtClean="0"/>
              <a:t>bateria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endParaRPr lang="en-US" dirty="0" smtClean="0"/>
          </a:p>
          <a:p>
            <a:pPr lvl="2"/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depende</a:t>
            </a:r>
            <a:r>
              <a:rPr lang="en-US" dirty="0" smtClean="0"/>
              <a:t> do </a:t>
            </a:r>
            <a:r>
              <a:rPr lang="en-US" dirty="0" err="1" smtClean="0"/>
              <a:t>nível</a:t>
            </a:r>
            <a:r>
              <a:rPr lang="en-US" dirty="0" smtClean="0"/>
              <a:t> da </a:t>
            </a:r>
            <a:r>
              <a:rPr lang="en-US" dirty="0" err="1" smtClean="0"/>
              <a:t>bateria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Pedaços</a:t>
            </a:r>
            <a:r>
              <a:rPr lang="en-US" b="1" dirty="0" smtClean="0"/>
              <a:t> de LEGO se </a:t>
            </a:r>
            <a:r>
              <a:rPr lang="en-US" b="1" dirty="0" err="1" smtClean="0"/>
              <a:t>separam</a:t>
            </a:r>
            <a:r>
              <a:rPr lang="en-US" b="1" dirty="0" smtClean="0"/>
              <a:t> com o tempo:</a:t>
            </a:r>
          </a:p>
          <a:p>
            <a:pPr lvl="1"/>
            <a:r>
              <a:rPr lang="en-US" dirty="0" err="1" smtClean="0"/>
              <a:t>Aperte</a:t>
            </a:r>
            <a:r>
              <a:rPr lang="en-US" dirty="0" smtClean="0"/>
              <a:t> as </a:t>
            </a:r>
            <a:r>
              <a:rPr lang="en-US" dirty="0" err="1" smtClean="0"/>
              <a:t>peças</a:t>
            </a:r>
            <a:r>
              <a:rPr lang="en-US" dirty="0" smtClean="0"/>
              <a:t> antes do round para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certeza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sairam</a:t>
            </a:r>
            <a:r>
              <a:rPr lang="en-US" dirty="0" smtClean="0"/>
              <a:t> do </a:t>
            </a:r>
            <a:r>
              <a:rPr lang="en-US" dirty="0" err="1" smtClean="0"/>
              <a:t>lugar</a:t>
            </a:r>
            <a:endParaRPr lang="en-US" dirty="0" smtClean="0"/>
          </a:p>
          <a:p>
            <a:pPr lvl="1"/>
            <a:r>
              <a:rPr lang="en-US" dirty="0" err="1" smtClean="0"/>
              <a:t>Empurre</a:t>
            </a:r>
            <a:r>
              <a:rPr lang="en-US" dirty="0" smtClean="0"/>
              <a:t> </a:t>
            </a:r>
            <a:r>
              <a:rPr lang="en-US" dirty="0" err="1" smtClean="0"/>
              <a:t>fios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motores</a:t>
            </a:r>
            <a:r>
              <a:rPr lang="en-US" dirty="0" smtClean="0"/>
              <a:t>! </a:t>
            </a:r>
            <a:r>
              <a:rPr lang="en-US" dirty="0" err="1" smtClean="0"/>
              <a:t>Eles</a:t>
            </a:r>
            <a:r>
              <a:rPr lang="en-US" dirty="0" smtClean="0"/>
              <a:t> se </a:t>
            </a:r>
            <a:r>
              <a:rPr lang="en-US" dirty="0" err="1" smtClean="0"/>
              <a:t>movem</a:t>
            </a:r>
            <a:r>
              <a:rPr lang="en-US" dirty="0" smtClean="0"/>
              <a:t>;</a:t>
            </a:r>
          </a:p>
          <a:p>
            <a:r>
              <a:rPr lang="en-US" b="1" dirty="0" err="1" smtClean="0"/>
              <a:t>Motores</a:t>
            </a:r>
            <a:r>
              <a:rPr lang="en-US" b="1" dirty="0" smtClean="0"/>
              <a:t> e </a:t>
            </a:r>
            <a:r>
              <a:rPr lang="en-US" b="1" dirty="0" err="1" smtClean="0"/>
              <a:t>sensores</a:t>
            </a:r>
            <a:r>
              <a:rPr lang="en-US" b="1" dirty="0" smtClean="0"/>
              <a:t> </a:t>
            </a:r>
            <a:r>
              <a:rPr lang="en-US" b="1" dirty="0" err="1" smtClean="0"/>
              <a:t>nem</a:t>
            </a:r>
            <a:r>
              <a:rPr lang="en-US" b="1" dirty="0" smtClean="0"/>
              <a:t> </a:t>
            </a:r>
            <a:r>
              <a:rPr lang="en-US" b="1" dirty="0" err="1" smtClean="0"/>
              <a:t>sempre</a:t>
            </a:r>
            <a:r>
              <a:rPr lang="en-US" b="1" dirty="0" smtClean="0"/>
              <a:t> </a:t>
            </a:r>
            <a:r>
              <a:rPr lang="en-US" b="1" dirty="0" err="1" smtClean="0"/>
              <a:t>combinam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Teste </a:t>
            </a:r>
            <a:r>
              <a:rPr lang="en-US" dirty="0" err="1" smtClean="0"/>
              <a:t>todos</a:t>
            </a:r>
            <a:r>
              <a:rPr lang="en-US" dirty="0" smtClean="0"/>
              <a:t> para </a:t>
            </a:r>
            <a:r>
              <a:rPr lang="en-US" dirty="0" err="1" smtClean="0"/>
              <a:t>ver</a:t>
            </a:r>
            <a:r>
              <a:rPr lang="en-US" dirty="0" smtClean="0"/>
              <a:t> se </a:t>
            </a:r>
            <a:r>
              <a:rPr lang="en-US" dirty="0" err="1" smtClean="0"/>
              <a:t>eles</a:t>
            </a:r>
            <a:r>
              <a:rPr lang="en-US" dirty="0" smtClean="0"/>
              <a:t> </a:t>
            </a:r>
            <a:r>
              <a:rPr lang="en-US" dirty="0" err="1" smtClean="0"/>
              <a:t>combinam</a:t>
            </a:r>
            <a:endParaRPr lang="en-US" dirty="0" smtClean="0"/>
          </a:p>
          <a:p>
            <a:pPr lvl="1"/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nunca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pegar</a:t>
            </a:r>
            <a:r>
              <a:rPr lang="en-US" dirty="0" smtClean="0"/>
              <a:t> </a:t>
            </a:r>
            <a:r>
              <a:rPr lang="en-US" dirty="0" err="1" smtClean="0"/>
              <a:t>peças</a:t>
            </a:r>
            <a:r>
              <a:rPr lang="en-US" dirty="0" smtClean="0"/>
              <a:t> </a:t>
            </a:r>
            <a:r>
              <a:rPr lang="en-US" dirty="0" err="1" smtClean="0"/>
              <a:t>perfeitas</a:t>
            </a:r>
            <a:r>
              <a:rPr lang="en-US" dirty="0" smtClean="0"/>
              <a:t>. Use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e se </a:t>
            </a:r>
            <a:r>
              <a:rPr lang="en-US" dirty="0" err="1" smtClean="0"/>
              <a:t>conforme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971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77" y="1848790"/>
            <a:ext cx="8426173" cy="3992563"/>
          </a:xfrm>
        </p:spPr>
        <p:txBody>
          <a:bodyPr/>
          <a:lstStyle/>
          <a:p>
            <a:r>
              <a:rPr lang="en-US" dirty="0" err="1" smtClean="0"/>
              <a:t>Essa</a:t>
            </a:r>
            <a:r>
              <a:rPr lang="en-US" dirty="0" smtClean="0"/>
              <a:t> aula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escrita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e Arvind </a:t>
            </a:r>
            <a:r>
              <a:rPr lang="en-US" dirty="0" err="1" smtClean="0"/>
              <a:t>Seshan</a:t>
            </a:r>
            <a:r>
              <a:rPr lang="en-US" dirty="0" smtClean="0"/>
              <a:t> da Droids Robotics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aulas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www.ev3lessons.com</a:t>
            </a:r>
          </a:p>
          <a:p>
            <a:r>
              <a:rPr lang="en-US" dirty="0" err="1" smtClean="0"/>
              <a:t>Tradução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equipes</a:t>
            </a:r>
            <a:r>
              <a:rPr lang="en-US" dirty="0" smtClean="0"/>
              <a:t> GEETec e P.E.A.R.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889" y="3939089"/>
            <a:ext cx="2495686" cy="879162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199" y="512912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920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2917" y="519634"/>
            <a:ext cx="6597880" cy="826789"/>
          </a:xfrm>
          <a:noFill/>
        </p:spPr>
        <p:txBody>
          <a:bodyPr/>
          <a:lstStyle/>
          <a:p>
            <a:r>
              <a:rPr lang="en-US" dirty="0" err="1" smtClean="0"/>
              <a:t>Fontes</a:t>
            </a:r>
            <a:r>
              <a:rPr lang="en-US" dirty="0" smtClean="0"/>
              <a:t> dos </a:t>
            </a:r>
            <a:r>
              <a:rPr lang="en-US" dirty="0" err="1" smtClean="0"/>
              <a:t>problemas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91840726"/>
              </p:ext>
            </p:extLst>
          </p:nvPr>
        </p:nvGraphicFramePr>
        <p:xfrm>
          <a:off x="579749" y="1966966"/>
          <a:ext cx="8191048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524"/>
                <a:gridCol w="40955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Problemas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Impactos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Alinhamento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base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muda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toda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saída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Cada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saída</a:t>
                      </a:r>
                      <a:r>
                        <a:rPr lang="en-US" baseline="0" dirty="0" smtClean="0"/>
                        <a:t> é </a:t>
                      </a:r>
                      <a:r>
                        <a:rPr lang="en-US" baseline="0" dirty="0" err="1" smtClean="0"/>
                        <a:t>diferente</a:t>
                      </a:r>
                      <a:r>
                        <a:rPr lang="en-US" baseline="0" dirty="0" smtClean="0"/>
                        <a:t> e as </a:t>
                      </a:r>
                      <a:r>
                        <a:rPr lang="en-US" baseline="0" dirty="0" err="1" smtClean="0"/>
                        <a:t>missões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funcionam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às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vezes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Robôs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não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vão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reto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por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muito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tempo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viram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exatamente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mesma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quantidade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É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difícil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prever</a:t>
                      </a:r>
                      <a:r>
                        <a:rPr lang="en-US" baseline="0" dirty="0" smtClean="0"/>
                        <a:t> a </a:t>
                      </a:r>
                      <a:r>
                        <a:rPr lang="en-US" baseline="0" dirty="0" err="1" smtClean="0"/>
                        <a:t>localização</a:t>
                      </a:r>
                      <a:r>
                        <a:rPr lang="en-US" baseline="0" dirty="0" smtClean="0"/>
                        <a:t> do </a:t>
                      </a:r>
                      <a:r>
                        <a:rPr lang="en-US" baseline="0" dirty="0" err="1" smtClean="0"/>
                        <a:t>robô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Acumulando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erros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enquanto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robô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percorre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tapete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Saídas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longas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falham</a:t>
                      </a:r>
                      <a:r>
                        <a:rPr lang="en-US" dirty="0" smtClean="0"/>
                        <a:t>. É </a:t>
                      </a:r>
                      <a:r>
                        <a:rPr lang="en-US" dirty="0" err="1" smtClean="0"/>
                        <a:t>difícil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quando</a:t>
                      </a:r>
                      <a:r>
                        <a:rPr lang="en-US" dirty="0" smtClean="0"/>
                        <a:t> é </a:t>
                      </a:r>
                      <a:r>
                        <a:rPr lang="en-US" dirty="0" err="1" smtClean="0"/>
                        <a:t>longe</a:t>
                      </a:r>
                      <a:r>
                        <a:rPr lang="en-US" dirty="0" smtClean="0"/>
                        <a:t> da base.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Ajustando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motores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garras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Primeiro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movimento</a:t>
                      </a:r>
                      <a:r>
                        <a:rPr lang="en-US" dirty="0" smtClean="0"/>
                        <a:t> fora</a:t>
                      </a:r>
                      <a:r>
                        <a:rPr lang="en-US" baseline="0" dirty="0" smtClean="0"/>
                        <a:t> da base </a:t>
                      </a:r>
                      <a:r>
                        <a:rPr lang="en-US" baseline="0" dirty="0" err="1" smtClean="0"/>
                        <a:t>pode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diferente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toda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vez</a:t>
                      </a:r>
                      <a:r>
                        <a:rPr lang="en-US" baseline="0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As </a:t>
                      </a:r>
                      <a:r>
                        <a:rPr lang="en-US" baseline="0" dirty="0" err="1" smtClean="0"/>
                        <a:t>garras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não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funcionam</a:t>
                      </a:r>
                      <a:r>
                        <a:rPr lang="en-US" baseline="0" dirty="0" smtClean="0"/>
                        <a:t> do </a:t>
                      </a:r>
                      <a:r>
                        <a:rPr lang="en-US" baseline="0" dirty="0" err="1" smtClean="0"/>
                        <a:t>mesmo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jeito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toda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vez</a:t>
                      </a: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Níveis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bateria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do motor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afetam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performace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Missões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funcionam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hoje</a:t>
                      </a:r>
                      <a:r>
                        <a:rPr lang="en-US" dirty="0" smtClean="0"/>
                        <a:t>, mas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não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amanhã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3108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394" y="426720"/>
            <a:ext cx="8500365" cy="1099446"/>
          </a:xfrm>
          <a:noFill/>
        </p:spPr>
        <p:txBody>
          <a:bodyPr>
            <a:normAutofit/>
          </a:bodyPr>
          <a:lstStyle/>
          <a:p>
            <a:r>
              <a:rPr lang="en-US" dirty="0" err="1" smtClean="0"/>
              <a:t>Pontos</a:t>
            </a:r>
            <a:r>
              <a:rPr lang="en-US" dirty="0" smtClean="0"/>
              <a:t> de </a:t>
            </a:r>
            <a:r>
              <a:rPr lang="en-US" dirty="0" err="1" smtClean="0"/>
              <a:t>partida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base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críticos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12" y="1902010"/>
            <a:ext cx="5717500" cy="4237184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Equipes</a:t>
            </a:r>
            <a:r>
              <a:rPr lang="en-US" dirty="0" smtClean="0"/>
              <a:t> </a:t>
            </a:r>
            <a:r>
              <a:rPr lang="en-US" dirty="0" err="1" smtClean="0"/>
              <a:t>precisam</a:t>
            </a:r>
            <a:r>
              <a:rPr lang="en-US" dirty="0" smtClean="0"/>
              <a:t> </a:t>
            </a:r>
            <a:r>
              <a:rPr lang="en-US" dirty="0" err="1" smtClean="0"/>
              <a:t>descobrir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</a:t>
            </a:r>
            <a:r>
              <a:rPr lang="en-US" dirty="0" err="1" smtClean="0"/>
              <a:t>começar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base</a:t>
            </a:r>
          </a:p>
          <a:p>
            <a:pPr lvl="1"/>
            <a:r>
              <a:rPr lang="en-US" b="1" dirty="0" err="1" smtClean="0"/>
              <a:t>Segunda</a:t>
            </a:r>
            <a:r>
              <a:rPr lang="en-US" b="1" dirty="0" smtClean="0"/>
              <a:t> base: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régua</a:t>
            </a:r>
            <a:r>
              <a:rPr lang="en-US" dirty="0" smtClean="0"/>
              <a:t>/</a:t>
            </a:r>
            <a:r>
              <a:rPr lang="en-US" dirty="0" err="1" smtClean="0"/>
              <a:t>parede</a:t>
            </a:r>
            <a:r>
              <a:rPr lang="en-US" dirty="0" smtClean="0"/>
              <a:t> de LEGO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alinhar</a:t>
            </a:r>
            <a:r>
              <a:rPr lang="en-US" dirty="0" smtClean="0"/>
              <a:t> contra a base. </a:t>
            </a:r>
          </a:p>
          <a:p>
            <a:pPr lvl="1"/>
            <a:r>
              <a:rPr lang="en-US" b="1" dirty="0" err="1" smtClean="0"/>
              <a:t>Mesmo</a:t>
            </a:r>
            <a:r>
              <a:rPr lang="en-US" b="1" dirty="0" smtClean="0"/>
              <a:t> </a:t>
            </a:r>
            <a:r>
              <a:rPr lang="en-US" b="1" dirty="0" err="1" smtClean="0"/>
              <a:t>início</a:t>
            </a:r>
            <a:r>
              <a:rPr lang="en-US" b="1" dirty="0" smtClean="0"/>
              <a:t>: </a:t>
            </a:r>
            <a:r>
              <a:rPr lang="en-US" dirty="0" err="1" smtClean="0"/>
              <a:t>escoha</a:t>
            </a:r>
            <a:r>
              <a:rPr lang="en-US" dirty="0" smtClean="0"/>
              <a:t> </a:t>
            </a:r>
            <a:r>
              <a:rPr lang="en-US" dirty="0" err="1" smtClean="0"/>
              <a:t>só</a:t>
            </a:r>
            <a:r>
              <a:rPr lang="en-US" dirty="0" smtClean="0"/>
              <a:t> um </a:t>
            </a:r>
            <a:r>
              <a:rPr lang="en-US" dirty="0" err="1" smtClean="0"/>
              <a:t>lugar</a:t>
            </a:r>
            <a:r>
              <a:rPr lang="en-US" dirty="0" smtClean="0"/>
              <a:t> para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missões</a:t>
            </a:r>
            <a:r>
              <a:rPr lang="en-US" dirty="0" smtClean="0"/>
              <a:t>. </a:t>
            </a:r>
          </a:p>
          <a:p>
            <a:pPr lvl="1"/>
            <a:r>
              <a:rPr lang="en-US" b="1" dirty="0" err="1" smtClean="0"/>
              <a:t>Marcas</a:t>
            </a:r>
            <a:r>
              <a:rPr lang="en-US" b="1" dirty="0" smtClean="0"/>
              <a:t> de </a:t>
            </a:r>
            <a:r>
              <a:rPr lang="en-US" b="1" dirty="0" err="1" smtClean="0"/>
              <a:t>centímetro</a:t>
            </a:r>
            <a:r>
              <a:rPr lang="en-US" b="1" dirty="0" smtClean="0"/>
              <a:t>: </a:t>
            </a:r>
            <a:r>
              <a:rPr lang="en-US" dirty="0" smtClean="0"/>
              <a:t>Use </a:t>
            </a:r>
            <a:r>
              <a:rPr lang="en-US" dirty="0" err="1" smtClean="0"/>
              <a:t>marcas</a:t>
            </a:r>
            <a:r>
              <a:rPr lang="en-US" dirty="0" smtClean="0"/>
              <a:t> de </a:t>
            </a:r>
            <a:r>
              <a:rPr lang="en-US" dirty="0" err="1" smtClean="0"/>
              <a:t>centímetro</a:t>
            </a:r>
            <a:r>
              <a:rPr lang="en-US" dirty="0" smtClean="0"/>
              <a:t> para a </a:t>
            </a:r>
            <a:r>
              <a:rPr lang="en-US" dirty="0" err="1" smtClean="0"/>
              <a:t>posição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base.</a:t>
            </a:r>
          </a:p>
          <a:p>
            <a:pPr lvl="1"/>
            <a:r>
              <a:rPr lang="en-US" b="1" dirty="0" err="1" smtClean="0"/>
              <a:t>Palavras</a:t>
            </a:r>
            <a:r>
              <a:rPr lang="en-US" b="1" dirty="0" smtClean="0"/>
              <a:t>: </a:t>
            </a:r>
            <a:r>
              <a:rPr lang="en-US" dirty="0" smtClean="0"/>
              <a:t>A base tem </a:t>
            </a:r>
            <a:r>
              <a:rPr lang="en-US" dirty="0" err="1" smtClean="0"/>
              <a:t>palavras</a:t>
            </a:r>
            <a:r>
              <a:rPr lang="en-US" dirty="0" smtClean="0"/>
              <a:t>. 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perto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marca</a:t>
            </a:r>
            <a:r>
              <a:rPr lang="en-US" dirty="0" smtClean="0"/>
              <a:t>, use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palavra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Melhor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dirty="0" smtClean="0"/>
              <a:t>, ache </a:t>
            </a:r>
            <a:r>
              <a:rPr lang="en-US" dirty="0" err="1" smtClean="0"/>
              <a:t>técnicas</a:t>
            </a:r>
            <a:r>
              <a:rPr lang="en-US" dirty="0" smtClean="0"/>
              <a:t> para </a:t>
            </a:r>
            <a:r>
              <a:rPr lang="en-US" dirty="0" err="1" smtClean="0"/>
              <a:t>alinhar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página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4812" y="6324790"/>
            <a:ext cx="6007100" cy="365125"/>
          </a:xfrm>
        </p:spPr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 rot="16200000">
            <a:off x="6812631" y="2282072"/>
            <a:ext cx="1929324" cy="2080962"/>
            <a:chOff x="7130258" y="2305921"/>
            <a:chExt cx="1929324" cy="2080962"/>
          </a:xfrm>
        </p:grpSpPr>
        <p:sp>
          <p:nvSpPr>
            <p:cNvPr id="14" name="Rectangle 13"/>
            <p:cNvSpPr/>
            <p:nvPr/>
          </p:nvSpPr>
          <p:spPr>
            <a:xfrm>
              <a:off x="7218332" y="2437400"/>
              <a:ext cx="1793706" cy="1949482"/>
            </a:xfrm>
            <a:prstGeom prst="rect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/>
            <p:cNvSpPr/>
            <p:nvPr/>
          </p:nvSpPr>
          <p:spPr>
            <a:xfrm rot="5400000">
              <a:off x="7374307" y="2381700"/>
              <a:ext cx="768731" cy="980312"/>
            </a:xfrm>
            <a:prstGeom prst="rtTriangle">
              <a:avLst/>
            </a:prstGeom>
            <a:solidFill>
              <a:srgbClr val="FFFFFF"/>
            </a:solidFill>
            <a:ln w="38100" cmpd="sng"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 rot="19027525">
              <a:off x="7678581" y="2905314"/>
              <a:ext cx="674712" cy="701814"/>
              <a:chOff x="7631605" y="3030052"/>
              <a:chExt cx="674712" cy="701814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765298" y="3030052"/>
                <a:ext cx="412218" cy="701814"/>
              </a:xfrm>
              <a:prstGeom prst="round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631605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194907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7142665" y="2464606"/>
              <a:ext cx="913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Use </a:t>
              </a:r>
              <a:r>
                <a:rPr lang="en-US" sz="1200" dirty="0" err="1" smtClean="0"/>
                <a:t>isso</a:t>
              </a:r>
              <a:endParaRPr lang="en-US" sz="1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130259" y="2305921"/>
              <a:ext cx="1929323" cy="13267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6182844" y="3351395"/>
              <a:ext cx="1982902" cy="8807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8248829" y="3662395"/>
              <a:ext cx="617733" cy="59399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 rot="16200000">
            <a:off x="6996165" y="4635759"/>
            <a:ext cx="1793706" cy="194948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 rot="10800000">
            <a:off x="7710640" y="4773606"/>
            <a:ext cx="674712" cy="701814"/>
            <a:chOff x="7631605" y="3030052"/>
            <a:chExt cx="674712" cy="701814"/>
          </a:xfrm>
        </p:grpSpPr>
        <p:sp>
          <p:nvSpPr>
            <p:cNvPr id="29" name="Rounded Rectangle 28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841314" y="6139193"/>
            <a:ext cx="913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Use </a:t>
            </a:r>
            <a:r>
              <a:rPr lang="en-US" sz="1200" dirty="0" err="1" smtClean="0"/>
              <a:t>marcas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 rot="16200000">
            <a:off x="5888475" y="5564427"/>
            <a:ext cx="1929323" cy="1326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884858" y="6507353"/>
            <a:ext cx="1982902" cy="8807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7097019" y="471364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260560" y="472122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412960" y="470652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72508" y="472122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736049" y="472880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888449" y="471410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047997" y="472880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211538" y="473638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363938" y="4721686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406092" y="1902009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366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487680"/>
            <a:ext cx="8399919" cy="998220"/>
          </a:xfrm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reto</a:t>
            </a:r>
            <a:r>
              <a:rPr lang="en-US" dirty="0" smtClean="0"/>
              <a:t> e </a:t>
            </a:r>
            <a:r>
              <a:rPr lang="en-US" dirty="0" err="1" smtClean="0"/>
              <a:t>acumula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 de um tempo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399919" cy="1176729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longe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mesa,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posição</a:t>
            </a:r>
            <a:r>
              <a:rPr lang="en-US" dirty="0" smtClean="0"/>
              <a:t> </a:t>
            </a:r>
            <a:r>
              <a:rPr lang="en-US" dirty="0" err="1" smtClean="0"/>
              <a:t>certa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Solução</a:t>
            </a:r>
            <a:r>
              <a:rPr lang="en-US" dirty="0" smtClean="0"/>
              <a:t>: </a:t>
            </a:r>
            <a:r>
              <a:rPr lang="en-US" dirty="0" err="1" smtClean="0"/>
              <a:t>Repita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de </a:t>
            </a:r>
            <a:r>
              <a:rPr lang="en-US" dirty="0" err="1" smtClean="0"/>
              <a:t>alinhamento</a:t>
            </a:r>
            <a:r>
              <a:rPr lang="en-US" dirty="0" smtClean="0"/>
              <a:t> (</a:t>
            </a:r>
            <a:r>
              <a:rPr lang="en-US" dirty="0" err="1" smtClean="0"/>
              <a:t>próximo</a:t>
            </a:r>
            <a:r>
              <a:rPr lang="en-US" dirty="0" smtClean="0"/>
              <a:t> slide)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 rot="5136764">
            <a:off x="791013" y="3734291"/>
            <a:ext cx="674712" cy="701814"/>
            <a:chOff x="7631605" y="3030052"/>
            <a:chExt cx="674712" cy="701814"/>
          </a:xfrm>
        </p:grpSpPr>
        <p:sp>
          <p:nvSpPr>
            <p:cNvPr id="6" name="Rounded Rectangle 5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/>
          <p:cNvCxnSpPr>
            <a:stCxn id="6" idx="2"/>
          </p:cNvCxnSpPr>
          <p:nvPr/>
        </p:nvCxnSpPr>
        <p:spPr>
          <a:xfrm flipV="1">
            <a:off x="778677" y="3553628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16404" y="3744144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Missão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1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 rot="5136764">
            <a:off x="834104" y="4726338"/>
            <a:ext cx="674712" cy="701814"/>
            <a:chOff x="7631605" y="3030052"/>
            <a:chExt cx="674712" cy="701814"/>
          </a:xfrm>
        </p:grpSpPr>
        <p:sp>
          <p:nvSpPr>
            <p:cNvPr id="14" name="Rounded Rectangle 13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" name="Straight Connector 16"/>
          <p:cNvCxnSpPr>
            <a:stCxn id="14" idx="2"/>
          </p:cNvCxnSpPr>
          <p:nvPr/>
        </p:nvCxnSpPr>
        <p:spPr>
          <a:xfrm flipV="1">
            <a:off x="821768" y="4545675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821469" y="4736191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Missão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101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277" y="576922"/>
            <a:ext cx="7586624" cy="693112"/>
          </a:xfrm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Onde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mesa da FLL?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71579"/>
            <a:ext cx="5724713" cy="4073734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Considere</a:t>
            </a:r>
            <a:r>
              <a:rPr lang="en-US" dirty="0" smtClean="0"/>
              <a:t> </a:t>
            </a:r>
            <a:r>
              <a:rPr lang="en-US" dirty="0" err="1" smtClean="0"/>
              <a:t>essas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de </a:t>
            </a:r>
            <a:r>
              <a:rPr lang="en-US" dirty="0" err="1" smtClean="0"/>
              <a:t>alinhamento</a:t>
            </a:r>
            <a:r>
              <a:rPr lang="en-US" dirty="0" smtClean="0"/>
              <a:t> </a:t>
            </a:r>
            <a:r>
              <a:rPr lang="en-US" dirty="0" err="1" smtClean="0"/>
              <a:t>usadas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b="1" dirty="0" err="1" smtClean="0"/>
              <a:t>Alinhe</a:t>
            </a:r>
            <a:r>
              <a:rPr lang="en-US" b="1" dirty="0" smtClean="0"/>
              <a:t> </a:t>
            </a:r>
            <a:r>
              <a:rPr lang="en-US" b="1" dirty="0" err="1" smtClean="0"/>
              <a:t>nas</a:t>
            </a:r>
            <a:r>
              <a:rPr lang="en-US" b="1" dirty="0" smtClean="0"/>
              <a:t> </a:t>
            </a:r>
            <a:r>
              <a:rPr lang="en-US" b="1" dirty="0" err="1" smtClean="0"/>
              <a:t>paredes</a:t>
            </a:r>
            <a:r>
              <a:rPr lang="en-US" dirty="0" smtClean="0"/>
              <a:t>– </a:t>
            </a:r>
            <a:r>
              <a:rPr lang="en-US" dirty="0" err="1" smtClean="0"/>
              <a:t>vá</a:t>
            </a:r>
            <a:r>
              <a:rPr lang="en-US" dirty="0" smtClean="0"/>
              <a:t> para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parede</a:t>
            </a:r>
            <a:r>
              <a:rPr lang="en-US" dirty="0" smtClean="0"/>
              <a:t> e se </a:t>
            </a:r>
            <a:r>
              <a:rPr lang="en-US" dirty="0" err="1" smtClean="0"/>
              <a:t>acerte</a:t>
            </a:r>
            <a:r>
              <a:rPr lang="en-US" dirty="0" smtClean="0"/>
              <a:t> (nota: </a:t>
            </a:r>
            <a:r>
              <a:rPr lang="en-US" dirty="0" err="1" smtClean="0">
                <a:solidFill>
                  <a:srgbClr val="FF0000"/>
                </a:solidFill>
              </a:rPr>
              <a:t>Você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empacar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enquanto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faz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isso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Veja</a:t>
            </a:r>
            <a:r>
              <a:rPr lang="en-US" dirty="0" smtClean="0">
                <a:solidFill>
                  <a:srgbClr val="FF0000"/>
                </a:solidFill>
              </a:rPr>
              <a:t> a aula “Stall Detection”)</a:t>
            </a:r>
            <a:endParaRPr lang="en-US" dirty="0" smtClean="0"/>
          </a:p>
          <a:p>
            <a:pPr lvl="1"/>
            <a:r>
              <a:rPr lang="en-US" b="1" dirty="0" err="1" smtClean="0"/>
              <a:t>Quadrado</a:t>
            </a:r>
            <a:r>
              <a:rPr lang="en-US" b="1" dirty="0" smtClean="0"/>
              <a:t>/</a:t>
            </a:r>
            <a:r>
              <a:rPr lang="en-US" b="1" dirty="0" err="1" smtClean="0"/>
              <a:t>alinhar</a:t>
            </a:r>
            <a:r>
              <a:rPr lang="en-US" b="1" dirty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linhas</a:t>
            </a:r>
            <a:r>
              <a:rPr lang="en-US" b="1" dirty="0" smtClean="0"/>
              <a:t>  </a:t>
            </a:r>
            <a:r>
              <a:rPr lang="en-US" dirty="0" smtClean="0"/>
              <a:t>–Se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movendo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ângulos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alinhar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Veja</a:t>
            </a:r>
            <a:r>
              <a:rPr lang="en-US" dirty="0" smtClean="0">
                <a:solidFill>
                  <a:srgbClr val="FF0000"/>
                </a:solidFill>
              </a:rPr>
              <a:t> a aula de “Squaring”)</a:t>
            </a:r>
          </a:p>
          <a:p>
            <a:pPr lvl="1"/>
            <a:r>
              <a:rPr lang="en-US" b="1" dirty="0" err="1" smtClean="0"/>
              <a:t>Ir</a:t>
            </a:r>
            <a:r>
              <a:rPr lang="en-US" b="1" dirty="0" smtClean="0"/>
              <a:t> </a:t>
            </a:r>
            <a:r>
              <a:rPr lang="en-US" b="1" dirty="0" err="1" smtClean="0"/>
              <a:t>até</a:t>
            </a:r>
            <a:r>
              <a:rPr lang="en-US" b="1" dirty="0" smtClean="0"/>
              <a:t> a </a:t>
            </a:r>
            <a:r>
              <a:rPr lang="en-US" b="1" dirty="0" err="1" smtClean="0"/>
              <a:t>linha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achar</a:t>
            </a:r>
            <a:r>
              <a:rPr lang="en-US" dirty="0" smtClean="0"/>
              <a:t> a </a:t>
            </a:r>
            <a:r>
              <a:rPr lang="en-US" dirty="0" err="1" smtClean="0"/>
              <a:t>linha</a:t>
            </a:r>
            <a:r>
              <a:rPr lang="en-US" dirty="0" smtClean="0"/>
              <a:t> para saber </a:t>
            </a:r>
            <a:r>
              <a:rPr lang="en-US" dirty="0" err="1" smtClean="0"/>
              <a:t>onde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Veja</a:t>
            </a:r>
            <a:r>
              <a:rPr lang="en-US" dirty="0" smtClean="0">
                <a:solidFill>
                  <a:srgbClr val="FF0000"/>
                </a:solidFill>
              </a:rPr>
              <a:t> as </a:t>
            </a:r>
            <a:r>
              <a:rPr lang="en-US" dirty="0" err="1" smtClean="0">
                <a:solidFill>
                  <a:srgbClr val="FF0000"/>
                </a:solidFill>
              </a:rPr>
              <a:t>aulas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básicas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b="1" dirty="0" err="1" smtClean="0"/>
              <a:t>Alinhe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um </a:t>
            </a:r>
            <a:r>
              <a:rPr lang="en-US" b="1" dirty="0" err="1" smtClean="0"/>
              <a:t>modelo</a:t>
            </a:r>
            <a:r>
              <a:rPr lang="en-US" b="1" dirty="0" smtClean="0"/>
              <a:t> de </a:t>
            </a:r>
            <a:r>
              <a:rPr lang="en-US" b="1" dirty="0" err="1" smtClean="0"/>
              <a:t>missão</a:t>
            </a:r>
            <a:r>
              <a:rPr lang="en-US" dirty="0" smtClean="0"/>
              <a:t>– </a:t>
            </a:r>
            <a:r>
              <a:rPr lang="en-US" dirty="0" err="1" smtClean="0"/>
              <a:t>Modelos</a:t>
            </a:r>
            <a:r>
              <a:rPr lang="en-US" dirty="0" smtClean="0"/>
              <a:t> de </a:t>
            </a:r>
            <a:r>
              <a:rPr lang="en-US" dirty="0" err="1" smtClean="0"/>
              <a:t>missão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presos</a:t>
            </a:r>
            <a:r>
              <a:rPr lang="en-US" dirty="0" smtClean="0"/>
              <a:t> no </a:t>
            </a:r>
            <a:r>
              <a:rPr lang="en-US" dirty="0" err="1" smtClean="0"/>
              <a:t>tapete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usados</a:t>
            </a:r>
            <a:r>
              <a:rPr lang="en-US" dirty="0" smtClean="0"/>
              <a:t> para </a:t>
            </a:r>
            <a:r>
              <a:rPr lang="en-US" dirty="0" err="1" smtClean="0"/>
              <a:t>alinhar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965576" y="4311234"/>
            <a:ext cx="1861911" cy="11139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09201" y="5381705"/>
            <a:ext cx="1187198" cy="53471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missão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 rot="20696983">
            <a:off x="7631605" y="3498023"/>
            <a:ext cx="674712" cy="701814"/>
            <a:chOff x="7631605" y="3030052"/>
            <a:chExt cx="674712" cy="701814"/>
          </a:xfrm>
        </p:grpSpPr>
        <p:sp>
          <p:nvSpPr>
            <p:cNvPr id="10" name="Rounded Rectangle 9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 rot="10800000">
            <a:off x="7833891" y="4679891"/>
            <a:ext cx="674712" cy="701814"/>
            <a:chOff x="7631605" y="3030052"/>
            <a:chExt cx="674712" cy="701814"/>
          </a:xfrm>
        </p:grpSpPr>
        <p:sp>
          <p:nvSpPr>
            <p:cNvPr id="15" name="Rounded Rectangle 14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7299244" y="2991159"/>
            <a:ext cx="1483679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8156834" y="2423515"/>
            <a:ext cx="1202134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 rot="10800000">
            <a:off x="7727475" y="2274633"/>
            <a:ext cx="674712" cy="701814"/>
            <a:chOff x="7631605" y="3030052"/>
            <a:chExt cx="674712" cy="701814"/>
          </a:xfrm>
        </p:grpSpPr>
        <p:sp>
          <p:nvSpPr>
            <p:cNvPr id="21" name="Rounded Rectangle 20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740322" y="2512142"/>
            <a:ext cx="91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Encostado</a:t>
            </a:r>
            <a:r>
              <a:rPr lang="en-US" sz="1200" dirty="0" smtClean="0"/>
              <a:t> </a:t>
            </a:r>
            <a:r>
              <a:rPr lang="en-US" sz="1200" dirty="0" err="1" smtClean="0"/>
              <a:t>nas</a:t>
            </a:r>
            <a:r>
              <a:rPr lang="en-US" sz="1200" dirty="0" smtClean="0"/>
              <a:t> </a:t>
            </a:r>
            <a:r>
              <a:rPr lang="en-US" sz="1200" dirty="0" err="1" smtClean="0"/>
              <a:t>paredes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386158" y="3648846"/>
            <a:ext cx="1236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Enquadrar</a:t>
            </a:r>
            <a:r>
              <a:rPr lang="en-US" sz="1200" dirty="0" smtClean="0"/>
              <a:t>-se </a:t>
            </a:r>
            <a:r>
              <a:rPr lang="en-US" sz="1200" dirty="0" err="1" smtClean="0"/>
              <a:t>em</a:t>
            </a:r>
            <a:r>
              <a:rPr lang="en-US" sz="1200" dirty="0" smtClean="0"/>
              <a:t> </a:t>
            </a:r>
            <a:r>
              <a:rPr lang="en-US" sz="1200" dirty="0" err="1" smtClean="0"/>
              <a:t>uma</a:t>
            </a:r>
            <a:r>
              <a:rPr lang="en-US" sz="1200" dirty="0" smtClean="0"/>
              <a:t> </a:t>
            </a:r>
            <a:r>
              <a:rPr lang="en-US" sz="1200" dirty="0" err="1" smtClean="0"/>
              <a:t>linha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696285" y="4861235"/>
            <a:ext cx="913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Alinhar</a:t>
            </a:r>
            <a:r>
              <a:rPr lang="en-US" sz="1200" dirty="0" smtClean="0"/>
              <a:t>-se </a:t>
            </a:r>
            <a:r>
              <a:rPr lang="en-US" sz="1200" dirty="0" err="1" smtClean="0"/>
              <a:t>em</a:t>
            </a:r>
            <a:r>
              <a:rPr lang="en-US" sz="1200" dirty="0" smtClean="0"/>
              <a:t> um </a:t>
            </a:r>
            <a:r>
              <a:rPr lang="en-US" sz="1200" dirty="0" err="1" smtClean="0"/>
              <a:t>modelo</a:t>
            </a:r>
            <a:r>
              <a:rPr lang="en-US" sz="1200" dirty="0" smtClean="0"/>
              <a:t> de </a:t>
            </a:r>
            <a:r>
              <a:rPr lang="en-US" sz="1200" dirty="0" err="1" smtClean="0"/>
              <a:t>missão</a:t>
            </a:r>
            <a:endParaRPr lang="en-US" sz="12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315057" y="1475634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71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5327" y="581462"/>
            <a:ext cx="7308099" cy="837929"/>
          </a:xfrm>
          <a:noFill/>
        </p:spPr>
        <p:txBody>
          <a:bodyPr/>
          <a:lstStyle/>
          <a:p>
            <a:r>
              <a:rPr lang="en-US" dirty="0" err="1" smtClean="0"/>
              <a:t>Ajustando</a:t>
            </a:r>
            <a:r>
              <a:rPr lang="en-US" dirty="0" smtClean="0"/>
              <a:t> </a:t>
            </a:r>
            <a:r>
              <a:rPr lang="en-US" dirty="0" err="1" smtClean="0"/>
              <a:t>garras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86484"/>
            <a:ext cx="8266227" cy="39163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Assim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corpo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colocar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garras</a:t>
            </a:r>
            <a:r>
              <a:rPr lang="en-US" dirty="0" smtClean="0"/>
              <a:t> do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jeito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saídas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Segundas</a:t>
            </a:r>
            <a:r>
              <a:rPr lang="en-US" dirty="0"/>
              <a:t> </a:t>
            </a:r>
            <a:r>
              <a:rPr lang="en-US" dirty="0" smtClean="0"/>
              <a:t>bases </a:t>
            </a:r>
            <a:r>
              <a:rPr lang="en-US" dirty="0" err="1" smtClean="0"/>
              <a:t>permitem</a:t>
            </a:r>
            <a:r>
              <a:rPr lang="en-US" dirty="0" smtClean="0"/>
              <a:t> </a:t>
            </a:r>
            <a:r>
              <a:rPr lang="en-US" dirty="0" err="1" smtClean="0"/>
              <a:t>adicionar</a:t>
            </a:r>
            <a:r>
              <a:rPr lang="en-US" dirty="0" smtClean="0"/>
              <a:t> o </a:t>
            </a:r>
            <a:r>
              <a:rPr lang="en-US" dirty="0" err="1" smtClean="0"/>
              <a:t>braço</a:t>
            </a:r>
            <a:r>
              <a:rPr lang="en-US" dirty="0" smtClean="0"/>
              <a:t> para mover </a:t>
            </a:r>
            <a:r>
              <a:rPr lang="en-US" dirty="0" err="1" smtClean="0"/>
              <a:t>só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um </a:t>
            </a:r>
            <a:r>
              <a:rPr lang="en-US" dirty="0" err="1" smtClean="0"/>
              <a:t>certo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r>
              <a:rPr lang="en-US" dirty="0" smtClean="0"/>
              <a:t> para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certeza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braço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colocado</a:t>
            </a:r>
            <a:r>
              <a:rPr lang="en-US" dirty="0" smtClean="0"/>
              <a:t> do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jeito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No “Senior Solutions” </a:t>
            </a:r>
            <a:r>
              <a:rPr lang="en-US" dirty="0" err="1"/>
              <a:t>nós</a:t>
            </a:r>
            <a:r>
              <a:rPr lang="en-US" dirty="0"/>
              <a:t> </a:t>
            </a:r>
            <a:r>
              <a:rPr lang="en-US" dirty="0" err="1"/>
              <a:t>usamos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para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certeza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garra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pegava</a:t>
            </a:r>
            <a:r>
              <a:rPr lang="en-US" dirty="0"/>
              <a:t> a </a:t>
            </a:r>
            <a:r>
              <a:rPr lang="en-US" dirty="0" err="1"/>
              <a:t>caixa</a:t>
            </a:r>
            <a:r>
              <a:rPr lang="en-US" dirty="0"/>
              <a:t> </a:t>
            </a:r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ficava</a:t>
            </a:r>
            <a:r>
              <a:rPr lang="en-US" dirty="0"/>
              <a:t> no </a:t>
            </a:r>
            <a:r>
              <a:rPr lang="en-US" dirty="0" err="1"/>
              <a:t>mesmo</a:t>
            </a:r>
            <a:r>
              <a:rPr lang="en-US" dirty="0"/>
              <a:t>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1"/>
            <a:r>
              <a:rPr lang="en-US" dirty="0" err="1" smtClean="0"/>
              <a:t>Indicadores</a:t>
            </a:r>
            <a:r>
              <a:rPr lang="en-US" dirty="0" smtClean="0"/>
              <a:t> no </a:t>
            </a:r>
            <a:r>
              <a:rPr lang="en-US" dirty="0" err="1" smtClean="0"/>
              <a:t>robô</a:t>
            </a:r>
            <a:r>
              <a:rPr lang="en-US" dirty="0" smtClean="0"/>
              <a:t> (ex.: peg </a:t>
            </a:r>
            <a:r>
              <a:rPr lang="en-US" dirty="0" err="1" smtClean="0"/>
              <a:t>brilhante</a:t>
            </a:r>
            <a:r>
              <a:rPr lang="en-US" dirty="0" smtClean="0"/>
              <a:t>)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ajudar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a </a:t>
            </a:r>
            <a:r>
              <a:rPr lang="en-US" dirty="0" err="1" smtClean="0"/>
              <a:t>lembrar</a:t>
            </a:r>
            <a:r>
              <a:rPr lang="en-US" dirty="0" smtClean="0"/>
              <a:t> </a:t>
            </a:r>
            <a:r>
              <a:rPr lang="en-US" dirty="0" err="1" smtClean="0"/>
              <a:t>onde</a:t>
            </a:r>
            <a:r>
              <a:rPr lang="en-US" dirty="0" smtClean="0"/>
              <a:t> </a:t>
            </a:r>
            <a:r>
              <a:rPr lang="en-US" dirty="0" err="1" smtClean="0"/>
              <a:t>colocar</a:t>
            </a:r>
            <a:r>
              <a:rPr lang="en-US" dirty="0" smtClean="0"/>
              <a:t> o </a:t>
            </a:r>
            <a:r>
              <a:rPr lang="en-US" dirty="0" err="1" smtClean="0"/>
              <a:t>braço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No Food Factor,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tinhamos</a:t>
            </a:r>
            <a:r>
              <a:rPr lang="en-US" dirty="0" smtClean="0"/>
              <a:t> um peg </a:t>
            </a:r>
            <a:r>
              <a:rPr lang="en-US" dirty="0" err="1" smtClean="0"/>
              <a:t>vermelha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buraco</a:t>
            </a:r>
            <a:r>
              <a:rPr lang="en-US" dirty="0" smtClean="0"/>
              <a:t> para </a:t>
            </a:r>
            <a:r>
              <a:rPr lang="en-US" dirty="0" err="1" smtClean="0"/>
              <a:t>lembrar</a:t>
            </a:r>
            <a:r>
              <a:rPr lang="en-US" dirty="0" smtClean="0"/>
              <a:t> o </a:t>
            </a:r>
            <a:r>
              <a:rPr lang="en-US" dirty="0" err="1" smtClean="0"/>
              <a:t>quão</a:t>
            </a:r>
            <a:r>
              <a:rPr lang="en-US" dirty="0" smtClean="0"/>
              <a:t> </a:t>
            </a:r>
            <a:r>
              <a:rPr lang="en-US" dirty="0" err="1" smtClean="0"/>
              <a:t>longe</a:t>
            </a:r>
            <a:r>
              <a:rPr lang="en-US" dirty="0" smtClean="0"/>
              <a:t> era </a:t>
            </a:r>
            <a:r>
              <a:rPr lang="en-US" dirty="0" err="1" smtClean="0"/>
              <a:t>pra</a:t>
            </a:r>
            <a:r>
              <a:rPr lang="en-US" dirty="0" smtClean="0"/>
              <a:t> mover o </a:t>
            </a:r>
            <a:r>
              <a:rPr lang="en-US" dirty="0" err="1" smtClean="0"/>
              <a:t>braço</a:t>
            </a:r>
            <a:r>
              <a:rPr lang="en-US" dirty="0" smtClean="0"/>
              <a:t>  </a:t>
            </a:r>
          </a:p>
          <a:p>
            <a:pPr lvl="2"/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um sensor de toque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posição</a:t>
            </a:r>
            <a:r>
              <a:rPr lang="en-US" dirty="0" smtClean="0"/>
              <a:t> da </a:t>
            </a:r>
            <a:r>
              <a:rPr lang="en-US" dirty="0" err="1" smtClean="0"/>
              <a:t>garra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320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774" y="573286"/>
            <a:ext cx="6508377" cy="715390"/>
          </a:xfrm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Ajustando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61" y="1783450"/>
            <a:ext cx="4968482" cy="414655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Movendo</a:t>
            </a:r>
            <a:r>
              <a:rPr lang="en-US" dirty="0" smtClean="0"/>
              <a:t> </a:t>
            </a:r>
            <a:r>
              <a:rPr lang="en-US" dirty="0" err="1" smtClean="0"/>
              <a:t>garras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rodas</a:t>
            </a:r>
            <a:endParaRPr lang="en-US" dirty="0" smtClean="0"/>
          </a:p>
          <a:p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parado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movê</a:t>
            </a:r>
            <a:r>
              <a:rPr lang="en-US" dirty="0" smtClean="0"/>
              <a:t>-los </a:t>
            </a:r>
            <a:r>
              <a:rPr lang="en-US" dirty="0" err="1" smtClean="0"/>
              <a:t>facilmente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alterações</a:t>
            </a:r>
            <a:endParaRPr lang="en-US" dirty="0" smtClean="0"/>
          </a:p>
          <a:p>
            <a:r>
              <a:rPr lang="en-US" dirty="0" smtClean="0"/>
              <a:t>Se 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rodando</a:t>
            </a:r>
            <a:r>
              <a:rPr lang="en-US" dirty="0" smtClean="0"/>
              <a:t>, tem </a:t>
            </a:r>
            <a:r>
              <a:rPr lang="en-US" dirty="0" err="1" smtClean="0"/>
              <a:t>vários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colocar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r>
              <a:rPr lang="en-US" dirty="0" smtClean="0"/>
              <a:t> no </a:t>
            </a:r>
            <a:r>
              <a:rPr lang="en-US" dirty="0" err="1" smtClean="0"/>
              <a:t>modelo</a:t>
            </a:r>
            <a:r>
              <a:rPr lang="en-US" dirty="0" smtClean="0"/>
              <a:t> “coast”</a:t>
            </a:r>
          </a:p>
          <a:p>
            <a:pPr marL="457200" indent="-457200">
              <a:buAutoNum type="arabicPeriod"/>
            </a:pPr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mover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r>
              <a:rPr lang="en-US" dirty="0" smtClean="0"/>
              <a:t> </a:t>
            </a:r>
            <a:r>
              <a:rPr lang="en-US" dirty="0" err="1" smtClean="0"/>
              <a:t>nesse</a:t>
            </a:r>
            <a:r>
              <a:rPr lang="en-US" dirty="0" smtClean="0"/>
              <a:t> </a:t>
            </a:r>
            <a:r>
              <a:rPr lang="en-US" dirty="0" err="1" smtClean="0"/>
              <a:t>modo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r>
              <a:rPr lang="en-US" dirty="0" smtClean="0"/>
              <a:t> </a:t>
            </a:r>
            <a:r>
              <a:rPr lang="en-US" dirty="0" err="1" smtClean="0"/>
              <a:t>vão</a:t>
            </a:r>
            <a:r>
              <a:rPr lang="en-US" dirty="0" smtClean="0"/>
              <a:t> </a:t>
            </a:r>
            <a:r>
              <a:rPr lang="en-US" dirty="0" err="1" smtClean="0"/>
              <a:t>voltar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posição</a:t>
            </a:r>
            <a:r>
              <a:rPr lang="en-US" dirty="0" smtClean="0"/>
              <a:t> no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movimento</a:t>
            </a:r>
            <a:r>
              <a:rPr lang="en-US" dirty="0"/>
              <a:t>!</a:t>
            </a:r>
            <a:endParaRPr lang="en-US" dirty="0" smtClean="0"/>
          </a:p>
          <a:p>
            <a:pPr lvl="3"/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resetar</a:t>
            </a:r>
            <a:r>
              <a:rPr lang="en-US" dirty="0" smtClean="0"/>
              <a:t> o motor </a:t>
            </a:r>
            <a:r>
              <a:rPr lang="en-US" dirty="0" err="1" smtClean="0"/>
              <a:t>depois</a:t>
            </a:r>
            <a:r>
              <a:rPr lang="en-US" dirty="0" smtClean="0"/>
              <a:t> de um </a:t>
            </a:r>
            <a:r>
              <a:rPr lang="en-US" dirty="0" err="1" smtClean="0"/>
              <a:t>ajuste</a:t>
            </a:r>
            <a:r>
              <a:rPr lang="en-US" dirty="0" smtClean="0"/>
              <a:t> e antes de </a:t>
            </a:r>
            <a:r>
              <a:rPr lang="en-US" dirty="0" err="1" smtClean="0"/>
              <a:t>começar</a:t>
            </a:r>
            <a:r>
              <a:rPr lang="en-US" dirty="0" smtClean="0"/>
              <a:t> a </a:t>
            </a:r>
            <a:r>
              <a:rPr lang="en-US" dirty="0" err="1" smtClean="0"/>
              <a:t>partida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2015, EV3Lessons.com, (last edit 1/21/2015)</a:t>
            </a:r>
            <a:endParaRPr lang="en-US" dirty="0"/>
          </a:p>
        </p:txBody>
      </p:sp>
      <p:pic>
        <p:nvPicPr>
          <p:cNvPr id="5" name="Picture 4" descr="Screen Shot 2014-11-04 at 12.56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065" y="2397222"/>
            <a:ext cx="3308886" cy="158100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93065" y="1708500"/>
            <a:ext cx="33088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1) </a:t>
            </a:r>
            <a:r>
              <a:rPr lang="en-US" sz="1400" dirty="0" err="1" smtClean="0"/>
              <a:t>Pegue</a:t>
            </a:r>
            <a:r>
              <a:rPr lang="en-US" sz="1400" dirty="0" smtClean="0"/>
              <a:t> </a:t>
            </a:r>
            <a:r>
              <a:rPr lang="en-US" sz="1400" dirty="0" err="1" smtClean="0"/>
              <a:t>todos</a:t>
            </a:r>
            <a:r>
              <a:rPr lang="en-US" sz="1400" dirty="0" smtClean="0"/>
              <a:t>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motores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 </a:t>
            </a:r>
            <a:r>
              <a:rPr lang="en-US" sz="1400" dirty="0" err="1" smtClean="0"/>
              <a:t>você</a:t>
            </a:r>
            <a:r>
              <a:rPr lang="en-US" sz="1400" dirty="0" smtClean="0"/>
              <a:t> </a:t>
            </a:r>
            <a:r>
              <a:rPr lang="en-US" sz="1400" dirty="0" err="1" smtClean="0"/>
              <a:t>usou</a:t>
            </a:r>
            <a:r>
              <a:rPr lang="en-US" sz="1400" dirty="0" smtClean="0"/>
              <a:t> para </a:t>
            </a:r>
            <a:r>
              <a:rPr lang="en-US" sz="1400" dirty="0" err="1" smtClean="0"/>
              <a:t>você</a:t>
            </a:r>
            <a:r>
              <a:rPr lang="en-US" sz="1400" dirty="0" smtClean="0"/>
              <a:t> </a:t>
            </a:r>
            <a:r>
              <a:rPr lang="en-US" sz="1400" dirty="0" err="1" smtClean="0"/>
              <a:t>poder</a:t>
            </a:r>
            <a:r>
              <a:rPr lang="en-US" sz="1400" dirty="0" smtClean="0"/>
              <a:t> mover </a:t>
            </a:r>
            <a:r>
              <a:rPr lang="en-US" sz="1400" dirty="0" err="1" smtClean="0"/>
              <a:t>manualmente</a:t>
            </a:r>
            <a:r>
              <a:rPr lang="en-US" sz="1400" dirty="0" smtClean="0"/>
              <a:t> </a:t>
            </a:r>
            <a:r>
              <a:rPr lang="en-US" sz="1400" dirty="0" err="1" smtClean="0"/>
              <a:t>para</a:t>
            </a:r>
            <a:r>
              <a:rPr lang="en-US" sz="1400" dirty="0" smtClean="0"/>
              <a:t> </a:t>
            </a:r>
            <a:r>
              <a:rPr lang="en-US" sz="1400" dirty="0" err="1" smtClean="0"/>
              <a:t>ajustar</a:t>
            </a:r>
            <a:endParaRPr lang="en-US" sz="1400" dirty="0"/>
          </a:p>
        </p:txBody>
      </p:sp>
      <p:pic>
        <p:nvPicPr>
          <p:cNvPr id="10" name="Picture 9" descr="Screen Shot 2014-11-04 at 12.58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065" y="4973191"/>
            <a:ext cx="3124739" cy="14029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693065" y="4398054"/>
            <a:ext cx="3308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2) Agora </a:t>
            </a:r>
            <a:r>
              <a:rPr lang="en-US" sz="1400" dirty="0" err="1" smtClean="0"/>
              <a:t>você</a:t>
            </a:r>
            <a:r>
              <a:rPr lang="en-US" sz="1400" dirty="0" smtClean="0"/>
              <a:t> tem </a:t>
            </a:r>
            <a:r>
              <a:rPr lang="en-US" sz="1400" dirty="0" err="1" smtClean="0"/>
              <a:t>que</a:t>
            </a:r>
            <a:r>
              <a:rPr lang="en-US" sz="1400" dirty="0" smtClean="0"/>
              <a:t> “</a:t>
            </a:r>
            <a:r>
              <a:rPr lang="en-US" sz="1400" dirty="0" err="1" smtClean="0"/>
              <a:t>reiniciar</a:t>
            </a:r>
            <a:r>
              <a:rPr lang="en-US" sz="1400" dirty="0" smtClean="0"/>
              <a:t>”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robôs</a:t>
            </a:r>
            <a:endParaRPr lang="en-US" sz="1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447963" y="1381343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4748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047" t="24440" r="3591" b="31097"/>
          <a:stretch>
            <a:fillRect/>
          </a:stretch>
        </p:blipFill>
        <p:spPr bwMode="auto">
          <a:xfrm>
            <a:off x="145107" y="1812855"/>
            <a:ext cx="8901157" cy="3145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279" y="474606"/>
            <a:ext cx="6508377" cy="845704"/>
          </a:xfrm>
          <a:noFill/>
        </p:spPr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o “coast”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66977" y="5040415"/>
            <a:ext cx="565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funciona</a:t>
            </a:r>
            <a:r>
              <a:rPr lang="en-US" dirty="0" smtClean="0"/>
              <a:t> </a:t>
            </a:r>
            <a:r>
              <a:rPr lang="en-US" dirty="0" err="1" smtClean="0"/>
              <a:t>bem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tão</a:t>
            </a:r>
            <a:r>
              <a:rPr lang="en-US" dirty="0" smtClean="0"/>
              <a:t> </a:t>
            </a:r>
            <a:r>
              <a:rPr lang="en-US" dirty="0" err="1" smtClean="0"/>
              <a:t>confiável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4" name="Oval 6"/>
          <p:cNvSpPr/>
          <p:nvPr/>
        </p:nvSpPr>
        <p:spPr>
          <a:xfrm>
            <a:off x="3585642" y="3739535"/>
            <a:ext cx="5163014" cy="46787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260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239" y="565623"/>
            <a:ext cx="6508377" cy="845704"/>
          </a:xfrm>
          <a:noFill/>
        </p:spPr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“Costa” e Reset!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1/21/2015)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1693" y="4671083"/>
            <a:ext cx="565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confiável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C09E-B59A-4C4C-B0C6-9CF1867CD91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5" name="Imagem 14" descr="l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2713"/>
            <a:ext cx="9144000" cy="1902488"/>
          </a:xfrm>
          <a:prstGeom prst="rect">
            <a:avLst/>
          </a:prstGeom>
        </p:spPr>
      </p:pic>
      <p:sp>
        <p:nvSpPr>
          <p:cNvPr id="16" name="Oval 6"/>
          <p:cNvSpPr/>
          <p:nvPr/>
        </p:nvSpPr>
        <p:spPr>
          <a:xfrm>
            <a:off x="199697" y="3739535"/>
            <a:ext cx="5600601" cy="46787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9858752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866</Words>
  <Application>Microsoft Office PowerPoint</Application>
  <PresentationFormat>Apresentação na tela (4:3)</PresentationFormat>
  <Paragraphs>99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Spectrum</vt:lpstr>
      <vt:lpstr>Programação Intermediária -  Aula #7 Melhorando a segurança no robô</vt:lpstr>
      <vt:lpstr>Fontes dos problemas</vt:lpstr>
      <vt:lpstr>Pontos de partida na base são críticos</vt:lpstr>
      <vt:lpstr>Robô não vai reto e acumula erros depois de um tempo</vt:lpstr>
      <vt:lpstr>Onde você está na mesa da FLL?</vt:lpstr>
      <vt:lpstr>Ajustando garras na base</vt:lpstr>
      <vt:lpstr>Ajustando motores na base</vt:lpstr>
      <vt:lpstr>Usando o “coast”</vt:lpstr>
      <vt:lpstr>Usando “Costa” e Reset!</vt:lpstr>
      <vt:lpstr>Outros fatores na “segurança”</vt:lpstr>
      <vt:lpstr>Créditos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Sanjay Seshan</dc:creator>
  <cp:lastModifiedBy>Carolina</cp:lastModifiedBy>
  <cp:revision>20</cp:revision>
  <dcterms:created xsi:type="dcterms:W3CDTF">2014-11-14T02:10:18Z</dcterms:created>
  <dcterms:modified xsi:type="dcterms:W3CDTF">2015-02-14T13:27:17Z</dcterms:modified>
</cp:coreProperties>
</file>