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2"/>
  </p:notesMasterIdLst>
  <p:sldIdLst>
    <p:sldId id="256" r:id="rId2"/>
    <p:sldId id="261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8"/>
    <p:restoredTop sz="94613"/>
  </p:normalViewPr>
  <p:slideViewPr>
    <p:cSldViewPr snapToGrid="0" snapToObjects="1">
      <p:cViewPr>
        <p:scale>
          <a:sx n="80" d="100"/>
          <a:sy n="80" d="100"/>
        </p:scale>
        <p:origin x="111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62D7-21A8-FF4D-8055-8ED28E70B66A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C3A7-DACA-7A4B-8FB5-E171915CA0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9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BE93C5-BE90-E141-8BDF-8140284DB23A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9375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DF505-6711-2D44-A32B-F735739236B7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AC45-BFFC-2F42-B701-4C26C809FAEF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1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CB86-D464-4448-BAF6-E57C4A6DA70D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E406F3-A9C9-5842-9AC7-D838F86E23F4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92048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9F13-FD06-3345-934A-64E55010681A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9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55DC-285D-5B49-BE36-EA206E3B455B}" type="datetime1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F00-5E71-EE4E-9A59-347EAD7A645F}" type="datetime1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75D9-595D-934F-A3F8-37774F1DA45E}" type="datetime1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725A0B-BA6D-524A-B4A2-EBBC04984D4A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821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555E8A-EC8B-ED46-A288-CA58392519AD}" type="datetime1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686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B99B8BE-0D96-EE41-9C8A-4574FD732B64}" type="datetime1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Copyright EV3Lessons.com, 2016 Last Edit (7/14/2016)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B489ECF-1029-1E49-9DC8-BDBDF81AAFC9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360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QtQMr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21" y="1788454"/>
            <a:ext cx="7939610" cy="2098226"/>
          </a:xfrm>
        </p:spPr>
        <p:txBody>
          <a:bodyPr/>
          <a:lstStyle/>
          <a:p>
            <a:r>
              <a:rPr lang="en-US" sz="4400" dirty="0" err="1" smtClean="0"/>
              <a:t>Instalando</a:t>
            </a:r>
            <a:r>
              <a:rPr lang="en-US" sz="4400" dirty="0" smtClean="0"/>
              <a:t> o app </a:t>
            </a:r>
            <a:r>
              <a:rPr lang="en-US" sz="4400" dirty="0" err="1" smtClean="0"/>
              <a:t>programador</a:t>
            </a:r>
            <a:r>
              <a:rPr lang="en-US" sz="4400" dirty="0" smtClean="0"/>
              <a:t> LEGO</a:t>
            </a:r>
            <a:r>
              <a:rPr lang="en-US" sz="4400" baseline="30000" dirty="0" smtClean="0"/>
              <a:t>®</a:t>
            </a:r>
            <a:r>
              <a:rPr lang="en-US" sz="4400" dirty="0" smtClean="0"/>
              <a:t> MINDSTORMS</a:t>
            </a:r>
            <a:r>
              <a:rPr lang="en-US" sz="4400" baseline="30000" dirty="0" smtClean="0"/>
              <a:t>® </a:t>
            </a:r>
            <a:r>
              <a:rPr lang="en-US" sz="4400" dirty="0" smtClean="0"/>
              <a:t>no tablet amazon Kindle Fire.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Sanjay e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err="1" smtClean="0"/>
              <a:t>Seshan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2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r>
              <a:rPr lang="en-US" dirty="0" smtClean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 smtClean="0"/>
              <a:t>escrita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Sanjay </a:t>
            </a:r>
            <a:r>
              <a:rPr lang="en-US" dirty="0" smtClean="0"/>
              <a:t>e </a:t>
            </a:r>
            <a:r>
              <a:rPr lang="en-US" dirty="0" err="1"/>
              <a:t>Arvind</a:t>
            </a:r>
            <a:r>
              <a:rPr lang="en-US" dirty="0"/>
              <a:t> </a:t>
            </a:r>
            <a:r>
              <a:rPr lang="en-US" dirty="0" err="1"/>
              <a:t>Seshan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/>
              <a:t>lição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traduzida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Luiz Gabriel Vieira Costa </a:t>
            </a:r>
            <a:r>
              <a:rPr lang="en-US" dirty="0" smtClean="0"/>
              <a:t>e Richard Luiz Ribeiro Costa da </a:t>
            </a:r>
            <a:r>
              <a:rPr lang="en-US" dirty="0" err="1"/>
              <a:t>equipe</a:t>
            </a:r>
            <a:r>
              <a:rPr lang="en-US" dirty="0"/>
              <a:t> TILT</a:t>
            </a:r>
            <a:r>
              <a:rPr lang="en-US" dirty="0" smtClean="0"/>
              <a:t>.</a:t>
            </a:r>
            <a:endParaRPr lang="en-US" u="sng" dirty="0"/>
          </a:p>
          <a:p>
            <a:r>
              <a:rPr lang="en-US" dirty="0" err="1" smtClean="0"/>
              <a:t>Instruções</a:t>
            </a:r>
            <a:r>
              <a:rPr lang="en-US" dirty="0"/>
              <a:t> </a:t>
            </a:r>
            <a:r>
              <a:rPr lang="en-US" dirty="0" err="1" smtClean="0"/>
              <a:t>originais</a:t>
            </a:r>
            <a:r>
              <a:rPr lang="en-US" dirty="0" smtClean="0"/>
              <a:t> e</a:t>
            </a:r>
            <a:r>
              <a:rPr lang="en-US" dirty="0" smtClean="0"/>
              <a:t> scripts de </a:t>
            </a:r>
            <a:r>
              <a:rPr lang="en-US" dirty="0" err="1" smtClean="0"/>
              <a:t>instalação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Root </a:t>
            </a:r>
            <a:r>
              <a:rPr lang="en-US" dirty="0" smtClean="0"/>
              <a:t>Junky.</a:t>
            </a:r>
            <a:endParaRPr lang="en-US" dirty="0" smtClean="0"/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lições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disponíveis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www.ev3lessons.com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Este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trabalho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é </a:t>
            </a: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licenciado</a:t>
            </a:r>
            <a:r>
              <a:rPr lang="en-US" altLang="en-US" sz="2000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 Neue"/>
              </a:rPr>
              <a:t>por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7" name="Picture 6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4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Porque</a:t>
            </a:r>
            <a:r>
              <a:rPr lang="en-US" dirty="0" smtClean="0"/>
              <a:t> APP </a:t>
            </a:r>
            <a:r>
              <a:rPr lang="en-US" dirty="0" err="1" smtClean="0"/>
              <a:t>Programador</a:t>
            </a:r>
            <a:r>
              <a:rPr lang="en-US" dirty="0" smtClean="0"/>
              <a:t> e </a:t>
            </a:r>
            <a:r>
              <a:rPr lang="en-US" dirty="0" err="1" smtClean="0"/>
              <a:t>porque</a:t>
            </a:r>
            <a:r>
              <a:rPr lang="en-US" dirty="0" smtClean="0"/>
              <a:t> Kindle?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4196572" cy="4561609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Aprender</a:t>
            </a:r>
            <a:r>
              <a:rPr lang="en-US" dirty="0" smtClean="0"/>
              <a:t> a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o novo </a:t>
            </a:r>
            <a:r>
              <a:rPr lang="en-US" dirty="0" smtClean="0"/>
              <a:t>app </a:t>
            </a:r>
            <a:r>
              <a:rPr lang="en-US" dirty="0" err="1" smtClean="0"/>
              <a:t>Programador</a:t>
            </a:r>
            <a:r>
              <a:rPr lang="en-US" dirty="0"/>
              <a:t> </a:t>
            </a:r>
            <a:r>
              <a:rPr lang="en-US" dirty="0" smtClean="0"/>
              <a:t>LEGO MINDSTORMS é </a:t>
            </a:r>
            <a:r>
              <a:rPr lang="en-US" dirty="0" err="1" smtClean="0"/>
              <a:t>divertido</a:t>
            </a:r>
            <a:r>
              <a:rPr lang="en-US" dirty="0" smtClean="0"/>
              <a:t> e </a:t>
            </a:r>
            <a:r>
              <a:rPr lang="en-US" dirty="0" err="1" smtClean="0"/>
              <a:t>fácil</a:t>
            </a:r>
            <a:r>
              <a:rPr lang="en-US" dirty="0" smtClean="0"/>
              <a:t> para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iniciantes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fique</a:t>
            </a:r>
            <a:r>
              <a:rPr lang="en-US" dirty="0" smtClean="0"/>
              <a:t> </a:t>
            </a:r>
            <a:r>
              <a:rPr lang="en-US" dirty="0" err="1" smtClean="0"/>
              <a:t>próximo</a:t>
            </a:r>
            <a:r>
              <a:rPr lang="en-US" dirty="0" smtClean="0"/>
              <a:t> do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e </a:t>
            </a:r>
            <a:r>
              <a:rPr lang="en-US" dirty="0" err="1" smtClean="0"/>
              <a:t>teste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</a:t>
            </a:r>
            <a:r>
              <a:rPr lang="en-US" dirty="0" err="1" smtClean="0"/>
              <a:t>rapidamente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iPads e </a:t>
            </a:r>
            <a:r>
              <a:rPr lang="en-US" dirty="0" err="1" smtClean="0"/>
              <a:t>muitos</a:t>
            </a:r>
            <a:r>
              <a:rPr lang="en-US" dirty="0" smtClean="0"/>
              <a:t> Tablets Android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caros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Kindles </a:t>
            </a:r>
            <a:r>
              <a:rPr lang="en-US" dirty="0" err="1" smtClean="0"/>
              <a:t>oferecem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base Android </a:t>
            </a:r>
            <a:r>
              <a:rPr lang="en-US" dirty="0" err="1" smtClean="0"/>
              <a:t>barata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543" y="1314767"/>
            <a:ext cx="2294600" cy="229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543" y="3828209"/>
            <a:ext cx="2321919" cy="2321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8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Obtendo</a:t>
            </a:r>
            <a:r>
              <a:rPr lang="en-US" dirty="0" smtClean="0"/>
              <a:t> o app </a:t>
            </a:r>
            <a:r>
              <a:rPr lang="en-US" dirty="0" err="1" smtClean="0"/>
              <a:t>programador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 err="1" smtClean="0"/>
              <a:t>Há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duas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maneiras</a:t>
            </a:r>
            <a:r>
              <a:rPr lang="en-US" sz="2800" u="sng" dirty="0" smtClean="0"/>
              <a:t> de </a:t>
            </a:r>
            <a:r>
              <a:rPr lang="en-US" sz="2800" u="sng" dirty="0" err="1" smtClean="0"/>
              <a:t>instala</a:t>
            </a:r>
            <a:r>
              <a:rPr lang="en-US" sz="2800" u="sng" dirty="0" smtClean="0"/>
              <a:t>-lo:</a:t>
            </a:r>
            <a:endParaRPr lang="en-US" sz="2800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smtClean="0"/>
              <a:t>Kindle </a:t>
            </a:r>
            <a:r>
              <a:rPr lang="en-US" dirty="0" err="1" smtClean="0"/>
              <a:t>suporta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app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baixa</a:t>
            </a:r>
            <a:r>
              <a:rPr lang="en-US" dirty="0" smtClean="0"/>
              <a:t>-lo no </a:t>
            </a:r>
            <a:r>
              <a:rPr lang="en-US" dirty="0" smtClean="0"/>
              <a:t>Amazon </a:t>
            </a:r>
            <a:r>
              <a:rPr lang="en-US" dirty="0" smtClean="0"/>
              <a:t>App </a:t>
            </a:r>
            <a:r>
              <a:rPr lang="en-US" dirty="0" smtClean="0"/>
              <a:t>Store.</a:t>
            </a:r>
            <a:endParaRPr lang="en-US" dirty="0" smtClean="0"/>
          </a:p>
          <a:p>
            <a:pPr lvl="1"/>
            <a:r>
              <a:rPr lang="en-US" dirty="0" err="1" smtClean="0"/>
              <a:t>Atualmente</a:t>
            </a:r>
            <a:r>
              <a:rPr lang="en-US" dirty="0" smtClean="0"/>
              <a:t> o app </a:t>
            </a:r>
            <a:r>
              <a:rPr lang="en-US" dirty="0" err="1" smtClean="0"/>
              <a:t>Programador</a:t>
            </a:r>
            <a:r>
              <a:rPr lang="en-US" dirty="0" smtClean="0"/>
              <a:t> EV3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suportado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dispositivos</a:t>
            </a:r>
            <a:r>
              <a:rPr lang="en-US" dirty="0" smtClean="0"/>
              <a:t> Kindle </a:t>
            </a:r>
            <a:r>
              <a:rPr lang="en-US" dirty="0" err="1" smtClean="0"/>
              <a:t>comuns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Kindle </a:t>
            </a:r>
            <a:r>
              <a:rPr lang="en-US" dirty="0" smtClean="0"/>
              <a:t>Fire, Fire HD 7 </a:t>
            </a:r>
            <a:r>
              <a:rPr lang="en-US" dirty="0" smtClean="0"/>
              <a:t>e </a:t>
            </a:r>
            <a:r>
              <a:rPr lang="en-US" dirty="0" smtClean="0"/>
              <a:t>Fire HD </a:t>
            </a:r>
            <a:r>
              <a:rPr lang="en-US" dirty="0" smtClean="0"/>
              <a:t>10.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 app </a:t>
            </a:r>
            <a:r>
              <a:rPr lang="en-US" dirty="0" err="1" smtClean="0"/>
              <a:t>Programador</a:t>
            </a:r>
            <a:r>
              <a:rPr lang="en-US" dirty="0" smtClean="0"/>
              <a:t> EV3 no </a:t>
            </a:r>
            <a:r>
              <a:rPr lang="en-US" dirty="0" smtClean="0"/>
              <a:t>Google Play Store </a:t>
            </a:r>
            <a:r>
              <a:rPr lang="en-US" dirty="0" smtClean="0"/>
              <a:t>é </a:t>
            </a:r>
            <a:r>
              <a:rPr lang="en-US" dirty="0" err="1" smtClean="0"/>
              <a:t>compatível</a:t>
            </a:r>
            <a:r>
              <a:rPr lang="en-US" dirty="0" smtClean="0"/>
              <a:t> com a </a:t>
            </a:r>
            <a:r>
              <a:rPr lang="en-US" dirty="0" err="1" smtClean="0"/>
              <a:t>maioria</a:t>
            </a:r>
            <a:r>
              <a:rPr lang="en-US" dirty="0" smtClean="0"/>
              <a:t>/</a:t>
            </a:r>
            <a:r>
              <a:rPr lang="en-US" dirty="0" err="1" smtClean="0"/>
              <a:t>todos</a:t>
            </a:r>
            <a:r>
              <a:rPr lang="en-US" dirty="0" smtClean="0"/>
              <a:t> kindles.</a:t>
            </a:r>
            <a:endParaRPr lang="en-US" dirty="0" smtClean="0"/>
          </a:p>
          <a:p>
            <a:pPr lvl="1"/>
            <a:r>
              <a:rPr lang="en-US" dirty="0" err="1" smtClean="0"/>
              <a:t>Infelizmente</a:t>
            </a:r>
            <a:r>
              <a:rPr lang="en-US" dirty="0" smtClean="0"/>
              <a:t>, a Play </a:t>
            </a:r>
            <a:r>
              <a:rPr lang="en-US" dirty="0" smtClean="0"/>
              <a:t>Store </a:t>
            </a:r>
            <a:r>
              <a:rPr lang="en-US" dirty="0" err="1" smtClean="0"/>
              <a:t>atualmente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vem</a:t>
            </a:r>
            <a:r>
              <a:rPr lang="en-US" dirty="0" smtClean="0"/>
              <a:t> </a:t>
            </a:r>
            <a:r>
              <a:rPr lang="en-US" dirty="0" err="1" smtClean="0"/>
              <a:t>instalada</a:t>
            </a:r>
            <a:r>
              <a:rPr lang="en-US" dirty="0" smtClean="0"/>
              <a:t> no Kindle Fire;</a:t>
            </a:r>
            <a:endParaRPr lang="en-US" dirty="0" smtClean="0"/>
          </a:p>
          <a:p>
            <a:pPr lvl="1"/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explicaremos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r>
              <a:rPr lang="en-US" dirty="0" smtClean="0"/>
              <a:t> para </a:t>
            </a:r>
            <a:r>
              <a:rPr lang="en-US" dirty="0" err="1" smtClean="0"/>
              <a:t>instalar</a:t>
            </a:r>
            <a:r>
              <a:rPr lang="en-US" dirty="0" smtClean="0"/>
              <a:t> o Google </a:t>
            </a:r>
            <a:r>
              <a:rPr lang="en-US" dirty="0" smtClean="0"/>
              <a:t>Play </a:t>
            </a:r>
            <a:r>
              <a:rPr lang="en-US" dirty="0" smtClean="0"/>
              <a:t>Store </a:t>
            </a:r>
            <a:r>
              <a:rPr lang="en-US" dirty="0" err="1" smtClean="0"/>
              <a:t>manualmente</a:t>
            </a:r>
            <a:r>
              <a:rPr lang="en-US" dirty="0" smtClean="0"/>
              <a:t>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 .</a:t>
            </a:r>
            <a:r>
              <a:rPr lang="en-US" dirty="0" err="1" smtClean="0"/>
              <a:t>apk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equivalente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</a:t>
            </a:r>
            <a:r>
              <a:rPr lang="en-US" dirty="0" smtClean="0"/>
              <a:t> </a:t>
            </a:r>
            <a:r>
              <a:rPr lang="en-US" dirty="0" smtClean="0"/>
              <a:t>.exe, .</a:t>
            </a:r>
            <a:r>
              <a:rPr lang="en-US" dirty="0" err="1" smtClean="0"/>
              <a:t>pkg</a:t>
            </a:r>
            <a:r>
              <a:rPr lang="en-US" dirty="0" smtClean="0"/>
              <a:t>, .app, .deb, .rpm </a:t>
            </a:r>
            <a:r>
              <a:rPr lang="en-US" dirty="0" smtClean="0"/>
              <a:t>para</a:t>
            </a:r>
            <a:r>
              <a:rPr lang="en-US" dirty="0" smtClean="0"/>
              <a:t> </a:t>
            </a:r>
            <a:r>
              <a:rPr lang="en-US" dirty="0" smtClean="0"/>
              <a:t>Android/Fire OS) </a:t>
            </a:r>
            <a:r>
              <a:rPr lang="en-US" dirty="0" err="1" smtClean="0"/>
              <a:t>nos</a:t>
            </a:r>
            <a:r>
              <a:rPr lang="en-US" dirty="0" smtClean="0"/>
              <a:t> slides a </a:t>
            </a:r>
            <a:r>
              <a:rPr lang="en-US" dirty="0" err="1" smtClean="0"/>
              <a:t>seguir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5408" y="942836"/>
            <a:ext cx="1240221" cy="1213647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smtClean="0"/>
              <a:t>1: </a:t>
            </a:r>
            <a:r>
              <a:rPr lang="en-US" dirty="0" err="1" smtClean="0"/>
              <a:t>Habilite</a:t>
            </a:r>
            <a:r>
              <a:rPr lang="en-US" dirty="0" smtClean="0"/>
              <a:t> “Developer Mode”.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37"/>
          <a:stretch/>
        </p:blipFill>
        <p:spPr>
          <a:xfrm rot="10800000">
            <a:off x="315308" y="1103584"/>
            <a:ext cx="2133601" cy="31215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3476" y="1993640"/>
            <a:ext cx="557048" cy="588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5308" y="4225157"/>
            <a:ext cx="207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Vá</a:t>
            </a:r>
            <a:r>
              <a:rPr lang="en-US" dirty="0" smtClean="0"/>
              <a:t> para</a:t>
            </a:r>
            <a:r>
              <a:rPr lang="en-US" dirty="0" smtClean="0"/>
              <a:t> “Settings”.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078" y="1098808"/>
            <a:ext cx="4286250" cy="20179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49695" y="2769953"/>
            <a:ext cx="1756207" cy="294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32690" y="3064242"/>
            <a:ext cx="414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Procure </a:t>
            </a:r>
            <a:r>
              <a:rPr lang="en-US" dirty="0" err="1" smtClean="0"/>
              <a:t>por</a:t>
            </a:r>
            <a:r>
              <a:rPr lang="en-US" dirty="0" smtClean="0"/>
              <a:t> “Device Options”.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4016" y="3401232"/>
            <a:ext cx="2945971" cy="265114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54016" y="5629461"/>
            <a:ext cx="1756207" cy="415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70174" y="6044891"/>
            <a:ext cx="67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Aperte</a:t>
            </a:r>
            <a:r>
              <a:rPr lang="en-US" dirty="0" smtClean="0"/>
              <a:t> “Serial Number”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 err="1" smtClean="0"/>
              <a:t>aparecer</a:t>
            </a:r>
            <a:r>
              <a:rPr lang="en-US" dirty="0" smtClean="0"/>
              <a:t> “Developer Options” (</a:t>
            </a:r>
            <a:r>
              <a:rPr lang="en-US" dirty="0" err="1" smtClean="0"/>
              <a:t>cerca</a:t>
            </a:r>
            <a:r>
              <a:rPr lang="en-US" dirty="0" smtClean="0"/>
              <a:t> de </a:t>
            </a:r>
            <a:r>
              <a:rPr lang="en-US" dirty="0" smtClean="0"/>
              <a:t>7 </a:t>
            </a:r>
            <a:r>
              <a:rPr lang="en-US" dirty="0" err="1" smtClean="0"/>
              <a:t>vezes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997" y="3402796"/>
            <a:ext cx="2645253" cy="26529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49800" y="5761671"/>
            <a:ext cx="1756207" cy="312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0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Passa</a:t>
            </a:r>
            <a:r>
              <a:rPr lang="en-US" dirty="0" smtClean="0"/>
              <a:t> </a:t>
            </a:r>
            <a:r>
              <a:rPr lang="en-US" dirty="0" smtClean="0"/>
              <a:t>2: </a:t>
            </a:r>
            <a:r>
              <a:rPr lang="en-US" dirty="0" err="1" smtClean="0"/>
              <a:t>Habilitar</a:t>
            </a:r>
            <a:r>
              <a:rPr lang="en-US" dirty="0" smtClean="0"/>
              <a:t> ADB.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91" y="1314048"/>
            <a:ext cx="4127770" cy="41092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1491" y="5087008"/>
            <a:ext cx="1756207" cy="294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205" y="5428610"/>
            <a:ext cx="4120056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Abra</a:t>
            </a:r>
            <a:r>
              <a:rPr lang="en-US" dirty="0" smtClean="0"/>
              <a:t> “Developer Options”.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8759" y="1314048"/>
            <a:ext cx="4286250" cy="26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18759" y="3548931"/>
            <a:ext cx="4209931" cy="413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1186" y="4056993"/>
            <a:ext cx="406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Verifique</a:t>
            </a:r>
            <a:r>
              <a:rPr lang="en-US" dirty="0" smtClean="0"/>
              <a:t>  “Enable ADB” e </a:t>
            </a:r>
            <a:r>
              <a:rPr lang="en-US" dirty="0" err="1" smtClean="0"/>
              <a:t>escolha</a:t>
            </a:r>
            <a:r>
              <a:rPr lang="en-US" dirty="0" smtClean="0"/>
              <a:t> </a:t>
            </a:r>
            <a:r>
              <a:rPr lang="en-US" dirty="0" err="1" smtClean="0"/>
              <a:t>habilita</a:t>
            </a:r>
            <a:r>
              <a:rPr lang="en-US" dirty="0" smtClean="0"/>
              <a:t>-lo </a:t>
            </a:r>
            <a:r>
              <a:rPr lang="en-US" dirty="0" smtClean="0"/>
              <a:t>no “</a:t>
            </a:r>
            <a:r>
              <a:rPr lang="en-US" dirty="0" smtClean="0"/>
              <a:t>pop-up”.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33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smtClean="0"/>
              <a:t>3: </a:t>
            </a:r>
            <a:r>
              <a:rPr lang="en-US" dirty="0" err="1" smtClean="0"/>
              <a:t>Instale</a:t>
            </a:r>
            <a:r>
              <a:rPr lang="en-US" dirty="0" smtClean="0"/>
              <a:t> </a:t>
            </a:r>
            <a:r>
              <a:rPr lang="en-US" dirty="0" smtClean="0"/>
              <a:t>APKs (Windows 10</a:t>
            </a:r>
            <a:r>
              <a:rPr lang="en-US" dirty="0" smtClean="0"/>
              <a:t>+).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Baixe</a:t>
            </a:r>
            <a:r>
              <a:rPr lang="en-US" dirty="0" smtClean="0"/>
              <a:t> Amazon-Fire-5th-Gen-Install-Play-Store.zip no link: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goo.gl/QtQMrV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Deszip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Para </a:t>
            </a:r>
            <a:r>
              <a:rPr lang="en-US" dirty="0" err="1" smtClean="0"/>
              <a:t>versões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antigas</a:t>
            </a:r>
            <a:r>
              <a:rPr lang="en-US" dirty="0" smtClean="0"/>
              <a:t> do Windows </a:t>
            </a:r>
            <a:r>
              <a:rPr lang="en-US" dirty="0" smtClean="0"/>
              <a:t>(</a:t>
            </a:r>
            <a:r>
              <a:rPr lang="en-US" dirty="0" err="1" smtClean="0"/>
              <a:t>e.x</a:t>
            </a:r>
            <a:r>
              <a:rPr lang="en-US" dirty="0" smtClean="0"/>
              <a:t>. </a:t>
            </a:r>
            <a:r>
              <a:rPr lang="en-US" dirty="0" smtClean="0"/>
              <a:t>Vista) </a:t>
            </a:r>
            <a:r>
              <a:rPr lang="en-US" dirty="0" err="1" smtClean="0"/>
              <a:t>siga</a:t>
            </a:r>
            <a:r>
              <a:rPr lang="en-US" dirty="0" smtClean="0"/>
              <a:t> </a:t>
            </a:r>
            <a:r>
              <a:rPr lang="en-US" dirty="0" err="1" smtClean="0"/>
              <a:t>essas</a:t>
            </a:r>
            <a:r>
              <a:rPr lang="en-US" dirty="0" smtClean="0"/>
              <a:t> </a:t>
            </a:r>
            <a:r>
              <a:rPr lang="en-US" dirty="0" err="1" smtClean="0"/>
              <a:t>instruções</a:t>
            </a:r>
            <a:r>
              <a:rPr lang="en-US" dirty="0" smtClean="0"/>
              <a:t>: </a:t>
            </a:r>
            <a:r>
              <a:rPr lang="en-US" dirty="0"/>
              <a:t>http://www.howtogeek.com/232726/how-to-install-the-google-play-store-on-your-amazon-fire-tablet/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0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Passo</a:t>
            </a:r>
            <a:r>
              <a:rPr lang="en-US" dirty="0" smtClean="0"/>
              <a:t> </a:t>
            </a:r>
            <a:r>
              <a:rPr lang="en-US" dirty="0" smtClean="0"/>
              <a:t>4: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9392" y="1457386"/>
            <a:ext cx="188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Execute o </a:t>
            </a:r>
            <a:r>
              <a:rPr lang="en-US" b="1" dirty="0" err="1" smtClean="0"/>
              <a:t>arquivo</a:t>
            </a:r>
            <a:r>
              <a:rPr lang="en-US" b="1" dirty="0" smtClean="0"/>
              <a:t> </a:t>
            </a:r>
            <a:r>
              <a:rPr lang="en-US" b="1" dirty="0" smtClean="0"/>
              <a:t>.bat.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0316" y="2173755"/>
            <a:ext cx="2186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Uma </a:t>
            </a:r>
            <a:r>
              <a:rPr lang="en-US" dirty="0" err="1" smtClean="0"/>
              <a:t>verificação</a:t>
            </a:r>
            <a:r>
              <a:rPr lang="en-US" dirty="0" smtClean="0"/>
              <a:t> do “USB Debugging”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aparecer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do </a:t>
            </a:r>
            <a:r>
              <a:rPr lang="en-US" dirty="0" err="1" smtClean="0"/>
              <a:t>seu</a:t>
            </a:r>
            <a:r>
              <a:rPr lang="en-US" dirty="0" smtClean="0"/>
              <a:t> Kindle, </a:t>
            </a:r>
            <a:r>
              <a:rPr lang="en-US" dirty="0" err="1" smtClean="0"/>
              <a:t>escolha</a:t>
            </a:r>
            <a:r>
              <a:rPr lang="en-US" dirty="0" smtClean="0"/>
              <a:t> OK.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392" y="3878329"/>
            <a:ext cx="261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Digite</a:t>
            </a:r>
            <a:r>
              <a:rPr lang="en-US" b="1" dirty="0" smtClean="0"/>
              <a:t> o n°</a:t>
            </a:r>
            <a:r>
              <a:rPr lang="en-US" b="1" dirty="0" smtClean="0"/>
              <a:t> </a:t>
            </a:r>
            <a:r>
              <a:rPr lang="en-US" b="1" dirty="0" smtClean="0"/>
              <a:t>2, </a:t>
            </a:r>
            <a:r>
              <a:rPr lang="en-US" b="1" dirty="0" smtClean="0"/>
              <a:t>e </a:t>
            </a:r>
            <a:r>
              <a:rPr lang="en-US" b="1" dirty="0" err="1" smtClean="0"/>
              <a:t>pressione</a:t>
            </a:r>
            <a:r>
              <a:rPr lang="en-US" b="1" dirty="0" smtClean="0"/>
              <a:t> “enter” e </a:t>
            </a:r>
            <a:r>
              <a:rPr lang="en-US" b="1" dirty="0" err="1" smtClean="0"/>
              <a:t>então</a:t>
            </a:r>
            <a:r>
              <a:rPr lang="en-US" b="1" dirty="0" smtClean="0"/>
              <a:t> </a:t>
            </a:r>
            <a:r>
              <a:rPr lang="en-US" b="1" dirty="0" err="1" smtClean="0"/>
              <a:t>qualquer</a:t>
            </a:r>
            <a:r>
              <a:rPr lang="en-US" b="1" dirty="0" smtClean="0"/>
              <a:t> </a:t>
            </a:r>
            <a:r>
              <a:rPr lang="en-US" b="1" dirty="0" err="1" smtClean="0"/>
              <a:t>tecla</a:t>
            </a:r>
            <a:r>
              <a:rPr lang="en-US" b="1" dirty="0" smtClean="0"/>
              <a:t> no menu </a:t>
            </a:r>
            <a:r>
              <a:rPr lang="en-US" b="1" dirty="0" err="1" smtClean="0"/>
              <a:t>seguinte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392" y="5471980"/>
            <a:ext cx="2328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Reinicie</a:t>
            </a:r>
            <a:r>
              <a:rPr lang="en-US" b="1" dirty="0" smtClean="0"/>
              <a:t> </a:t>
            </a:r>
            <a:r>
              <a:rPr lang="en-US" b="1" dirty="0" err="1" smtClean="0"/>
              <a:t>seu</a:t>
            </a:r>
            <a:r>
              <a:rPr lang="en-US" b="1" dirty="0" smtClean="0"/>
              <a:t> </a:t>
            </a:r>
            <a:r>
              <a:rPr lang="en-US" b="1" dirty="0" smtClean="0"/>
              <a:t>Kindle Fire </a:t>
            </a:r>
            <a:r>
              <a:rPr lang="en-US" b="1" dirty="0" err="1" smtClean="0"/>
              <a:t>depois</a:t>
            </a:r>
            <a:r>
              <a:rPr lang="en-US" b="1" dirty="0" smtClean="0"/>
              <a:t> de </a:t>
            </a:r>
            <a:r>
              <a:rPr lang="en-US" b="1" dirty="0" err="1" smtClean="0"/>
              <a:t>cumprir</a:t>
            </a:r>
            <a:r>
              <a:rPr lang="en-US" b="1" dirty="0" smtClean="0"/>
              <a:t> </a:t>
            </a:r>
            <a:r>
              <a:rPr lang="en-US" b="1" dirty="0" err="1" smtClean="0"/>
              <a:t>esses</a:t>
            </a:r>
            <a:r>
              <a:rPr lang="en-US" b="1" dirty="0" smtClean="0"/>
              <a:t> </a:t>
            </a:r>
            <a:r>
              <a:rPr lang="en-US" b="1" dirty="0" err="1" smtClean="0"/>
              <a:t>passos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192" y="3556271"/>
            <a:ext cx="5007302" cy="1977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192" y="1245408"/>
            <a:ext cx="5007302" cy="1759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4288221" y="1224916"/>
            <a:ext cx="700468" cy="8035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0796" y="890495"/>
            <a:ext cx="1894474" cy="15981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828032" y="2173755"/>
            <a:ext cx="947237" cy="3353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08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 o Google Play.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37" y="911987"/>
            <a:ext cx="5577210" cy="4811943"/>
          </a:xfrm>
        </p:spPr>
      </p:pic>
      <p:sp>
        <p:nvSpPr>
          <p:cNvPr id="10" name="Rectangle 9"/>
          <p:cNvSpPr/>
          <p:nvPr/>
        </p:nvSpPr>
        <p:spPr>
          <a:xfrm>
            <a:off x="2922166" y="3509683"/>
            <a:ext cx="684151" cy="87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267" y="5723930"/>
            <a:ext cx="5927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Agora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encontrará</a:t>
            </a:r>
            <a:r>
              <a:rPr lang="en-US" dirty="0" smtClean="0"/>
              <a:t> o “Play Store” entre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aplicativos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2102" y="1387366"/>
            <a:ext cx="2346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Procure o Google Play e </a:t>
            </a:r>
            <a:r>
              <a:rPr lang="en-US" dirty="0" err="1" smtClean="0"/>
              <a:t>siga</a:t>
            </a:r>
            <a:r>
              <a:rPr lang="en-US" dirty="0" smtClean="0"/>
              <a:t> as </a:t>
            </a:r>
            <a:r>
              <a:rPr lang="en-US" dirty="0" err="1" smtClean="0"/>
              <a:t>instruções</a:t>
            </a:r>
            <a:r>
              <a:rPr lang="en-US" dirty="0" smtClean="0"/>
              <a:t> de </a:t>
            </a:r>
            <a:r>
              <a:rPr lang="en-US" dirty="0" err="1" smtClean="0"/>
              <a:t>configuração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Instale</a:t>
            </a:r>
            <a:r>
              <a:rPr lang="en-US" dirty="0" smtClean="0"/>
              <a:t> </a:t>
            </a:r>
            <a:r>
              <a:rPr lang="en-US" dirty="0" smtClean="0"/>
              <a:t>LEGO </a:t>
            </a:r>
            <a:r>
              <a:rPr lang="en-US" dirty="0" smtClean="0"/>
              <a:t>MINDSTORMS.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655" y="1011073"/>
            <a:ext cx="2850555" cy="45608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9ECF-1029-1E49-9DC8-BDBDF81AAFC9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903" y="5717628"/>
            <a:ext cx="2837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Procure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smtClean="0"/>
              <a:t>“EV3 </a:t>
            </a:r>
            <a:r>
              <a:rPr lang="en-US" dirty="0" smtClean="0"/>
              <a:t>Programmer”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barra</a:t>
            </a:r>
            <a:r>
              <a:rPr lang="en-US" dirty="0" smtClean="0"/>
              <a:t> de </a:t>
            </a:r>
            <a:r>
              <a:rPr lang="en-US" dirty="0" err="1" smtClean="0"/>
              <a:t>pesquisa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400" y="1011073"/>
            <a:ext cx="2213557" cy="21756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2536" y="1603304"/>
            <a:ext cx="1083547" cy="1583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84400" y="3186713"/>
            <a:ext cx="221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Escolha</a:t>
            </a:r>
            <a:r>
              <a:rPr lang="en-US" dirty="0" smtClean="0"/>
              <a:t> a </a:t>
            </a:r>
            <a:r>
              <a:rPr lang="en-US" dirty="0" err="1" smtClean="0"/>
              <a:t>opção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pareça</a:t>
            </a:r>
            <a:r>
              <a:rPr lang="en-US" dirty="0" smtClean="0"/>
              <a:t> com o </a:t>
            </a:r>
            <a:r>
              <a:rPr lang="en-US" dirty="0" err="1" smtClean="0"/>
              <a:t>selecionado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617" y="1010330"/>
            <a:ext cx="2779731" cy="12746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93269" y="2051478"/>
            <a:ext cx="838610" cy="2334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INSTALL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7021" y="2285702"/>
            <a:ext cx="261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Pressione</a:t>
            </a:r>
            <a:r>
              <a:rPr lang="en-US" dirty="0" smtClean="0"/>
              <a:t> “install” e </a:t>
            </a:r>
            <a:r>
              <a:rPr lang="en-US" dirty="0" err="1" smtClean="0"/>
              <a:t>aceite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“pop-ups”.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829" y="3799636"/>
            <a:ext cx="2893101" cy="181611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434594" y="5105193"/>
            <a:ext cx="458675" cy="4667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72829" y="5717628"/>
            <a:ext cx="289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 </a:t>
            </a:r>
            <a:r>
              <a:rPr lang="en-US" dirty="0" smtClean="0"/>
              <a:t>app </a:t>
            </a:r>
            <a:r>
              <a:rPr lang="en-US" dirty="0" err="1" smtClean="0"/>
              <a:t>está</a:t>
            </a:r>
            <a:r>
              <a:rPr lang="en-US" dirty="0" smtClean="0"/>
              <a:t> agora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148384" y="1818267"/>
            <a:ext cx="744884" cy="466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 dirty="0" smtClean="0"/>
              <a:t>Copyright EV3Lessons.com, 2016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(14/07/2016)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392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571</Words>
  <Application>Microsoft Office PowerPoint</Application>
  <PresentationFormat>Apresentação na tela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Helvetica Neue</vt:lpstr>
      <vt:lpstr>Crop</vt:lpstr>
      <vt:lpstr>Instalando o app programador LEGO® MINDSTORMS® no tablet amazon Kindle Fire.</vt:lpstr>
      <vt:lpstr>Porque APP Programador e porque Kindle?</vt:lpstr>
      <vt:lpstr>Obtendo o app programador.</vt:lpstr>
      <vt:lpstr>Passo 1: Habilite “Developer Mode”.</vt:lpstr>
      <vt:lpstr>Passa 2: Habilitar ADB.</vt:lpstr>
      <vt:lpstr>Passo 3: Instale APKs (Windows 10+).</vt:lpstr>
      <vt:lpstr>Passo 4:</vt:lpstr>
      <vt:lpstr>Procure o Google Play.</vt:lpstr>
      <vt:lpstr>Instale LEGO MINDSTORMS.</vt:lpstr>
      <vt:lpstr>Créditos.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the EV3 Programming App (Kindle)</dc:title>
  <dc:creator>Srinivasan Seshan</dc:creator>
  <cp:lastModifiedBy>Luiz Gabriel Vieira Costa</cp:lastModifiedBy>
  <cp:revision>61</cp:revision>
  <dcterms:created xsi:type="dcterms:W3CDTF">2016-07-14T19:18:54Z</dcterms:created>
  <dcterms:modified xsi:type="dcterms:W3CDTF">2016-07-22T18:02:39Z</dcterms:modified>
</cp:coreProperties>
</file>